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p:sldMasterIdLst>
    <p:sldMasterId id="2147483691" r:id="rId4"/>
  </p:sldMasterIdLst>
  <p:notesMasterIdLst>
    <p:notesMasterId r:id="rId6"/>
  </p:notesMasterIdLst>
  <p:handoutMasterIdLst>
    <p:handoutMasterId r:id="rId7"/>
  </p:handoutMasterIdLst>
  <p:sldIdLst>
    <p:sldId id="366" r:id="rId5"/>
  </p:sldIdLst>
  <p:sldSz cx="7559675" cy="10439400"/>
  <p:notesSz cx="6858000" cy="9144000"/>
  <p:defaultTextStyle>
    <a:defPPr>
      <a:defRPr lang="en-US"/>
    </a:defPPr>
    <a:lvl1pPr marL="0" algn="l" defTabSz="1072866" rtl="0" eaLnBrk="1" latinLnBrk="0" hangingPunct="1">
      <a:defRPr sz="2112" kern="1200">
        <a:solidFill>
          <a:schemeClr val="tx1"/>
        </a:solidFill>
        <a:latin typeface="+mn-lt"/>
        <a:ea typeface="+mn-ea"/>
        <a:cs typeface="+mn-cs"/>
      </a:defRPr>
    </a:lvl1pPr>
    <a:lvl2pPr marL="536433" algn="l" defTabSz="1072866" rtl="0" eaLnBrk="1" latinLnBrk="0" hangingPunct="1">
      <a:defRPr sz="2112" kern="1200">
        <a:solidFill>
          <a:schemeClr val="tx1"/>
        </a:solidFill>
        <a:latin typeface="+mn-lt"/>
        <a:ea typeface="+mn-ea"/>
        <a:cs typeface="+mn-cs"/>
      </a:defRPr>
    </a:lvl2pPr>
    <a:lvl3pPr marL="1072866" algn="l" defTabSz="1072866" rtl="0" eaLnBrk="1" latinLnBrk="0" hangingPunct="1">
      <a:defRPr sz="2112" kern="1200">
        <a:solidFill>
          <a:schemeClr val="tx1"/>
        </a:solidFill>
        <a:latin typeface="+mn-lt"/>
        <a:ea typeface="+mn-ea"/>
        <a:cs typeface="+mn-cs"/>
      </a:defRPr>
    </a:lvl3pPr>
    <a:lvl4pPr marL="1609298" algn="l" defTabSz="1072866" rtl="0" eaLnBrk="1" latinLnBrk="0" hangingPunct="1">
      <a:defRPr sz="2112" kern="1200">
        <a:solidFill>
          <a:schemeClr val="tx1"/>
        </a:solidFill>
        <a:latin typeface="+mn-lt"/>
        <a:ea typeface="+mn-ea"/>
        <a:cs typeface="+mn-cs"/>
      </a:defRPr>
    </a:lvl4pPr>
    <a:lvl5pPr marL="2145731" algn="l" defTabSz="1072866" rtl="0" eaLnBrk="1" latinLnBrk="0" hangingPunct="1">
      <a:defRPr sz="2112" kern="1200">
        <a:solidFill>
          <a:schemeClr val="tx1"/>
        </a:solidFill>
        <a:latin typeface="+mn-lt"/>
        <a:ea typeface="+mn-ea"/>
        <a:cs typeface="+mn-cs"/>
      </a:defRPr>
    </a:lvl5pPr>
    <a:lvl6pPr marL="2682164" algn="l" defTabSz="1072866" rtl="0" eaLnBrk="1" latinLnBrk="0" hangingPunct="1">
      <a:defRPr sz="2112" kern="1200">
        <a:solidFill>
          <a:schemeClr val="tx1"/>
        </a:solidFill>
        <a:latin typeface="+mn-lt"/>
        <a:ea typeface="+mn-ea"/>
        <a:cs typeface="+mn-cs"/>
      </a:defRPr>
    </a:lvl6pPr>
    <a:lvl7pPr marL="3218597" algn="l" defTabSz="1072866" rtl="0" eaLnBrk="1" latinLnBrk="0" hangingPunct="1">
      <a:defRPr sz="2112" kern="1200">
        <a:solidFill>
          <a:schemeClr val="tx1"/>
        </a:solidFill>
        <a:latin typeface="+mn-lt"/>
        <a:ea typeface="+mn-ea"/>
        <a:cs typeface="+mn-cs"/>
      </a:defRPr>
    </a:lvl7pPr>
    <a:lvl8pPr marL="3755029" algn="l" defTabSz="1072866" rtl="0" eaLnBrk="1" latinLnBrk="0" hangingPunct="1">
      <a:defRPr sz="2112" kern="1200">
        <a:solidFill>
          <a:schemeClr val="tx1"/>
        </a:solidFill>
        <a:latin typeface="+mn-lt"/>
        <a:ea typeface="+mn-ea"/>
        <a:cs typeface="+mn-cs"/>
      </a:defRPr>
    </a:lvl8pPr>
    <a:lvl9pPr marL="4291462" algn="l" defTabSz="1072866" rtl="0" eaLnBrk="1" latinLnBrk="0" hangingPunct="1">
      <a:defRPr sz="2112" kern="1200">
        <a:solidFill>
          <a:schemeClr val="tx1"/>
        </a:solidFill>
        <a:latin typeface="+mn-lt"/>
        <a:ea typeface="+mn-ea"/>
        <a:cs typeface="+mn-cs"/>
      </a:defRPr>
    </a:lvl9pPr>
  </p:defaultTextStyle>
  <p:extLst>
    <p:ext uri="{EFAFB233-063F-42B5-8137-9DF3F51BA10A}">
      <p15:sldGuideLst xmlns:p15="http://schemas.microsoft.com/office/powerpoint/2012/main">
        <p15:guide id="6" pos="4615" userDrawn="1">
          <p15:clr>
            <a:srgbClr val="A4A3A4"/>
          </p15:clr>
        </p15:guide>
        <p15:guide id="7" orient="horz" pos="2812" userDrawn="1">
          <p15:clr>
            <a:srgbClr val="A4A3A4"/>
          </p15:clr>
        </p15:guide>
        <p15:guide id="8" orient="horz" pos="3560" userDrawn="1">
          <p15:clr>
            <a:srgbClr val="A4A3A4"/>
          </p15:clr>
        </p15:guide>
        <p15:guide id="9" orient="horz" pos="3197" userDrawn="1">
          <p15:clr>
            <a:srgbClr val="A4A3A4"/>
          </p15:clr>
        </p15:guide>
        <p15:guide id="10" orient="horz" pos="2721" userDrawn="1">
          <p15:clr>
            <a:srgbClr val="A4A3A4"/>
          </p15:clr>
        </p15:guide>
        <p15:guide id="11" orient="horz" pos="32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or" initials="M"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89CB"/>
    <a:srgbClr val="004163"/>
    <a:srgbClr val="007DD7"/>
    <a:srgbClr val="0096FF"/>
    <a:srgbClr val="015093"/>
    <a:srgbClr val="636363"/>
    <a:srgbClr val="0064B4"/>
    <a:srgbClr val="8CADDE"/>
    <a:srgbClr val="C7D6F1"/>
    <a:srgbClr val="DAD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4BB641-4113-488B-BAE4-DD78297393C9}" v="17" dt="2024-05-31T07:30:26.349"/>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217" autoAdjust="0"/>
    <p:restoredTop sz="96327" autoAdjust="0"/>
  </p:normalViewPr>
  <p:slideViewPr>
    <p:cSldViewPr snapToGrid="0" snapToObjects="1">
      <p:cViewPr>
        <p:scale>
          <a:sx n="70" d="100"/>
          <a:sy n="70" d="100"/>
        </p:scale>
        <p:origin x="2621" y="-917"/>
      </p:cViewPr>
      <p:guideLst>
        <p:guide pos="4615"/>
        <p:guide orient="horz" pos="2812"/>
        <p:guide orient="horz" pos="3560"/>
        <p:guide orient="horz" pos="3197"/>
        <p:guide orient="horz" pos="2721"/>
        <p:guide orient="horz" pos="3288"/>
      </p:guideLst>
    </p:cSldViewPr>
  </p:slideViewPr>
  <p:notesTextViewPr>
    <p:cViewPr>
      <p:scale>
        <a:sx n="1" d="1"/>
        <a:sy n="1" d="1"/>
      </p:scale>
      <p:origin x="0" y="0"/>
    </p:cViewPr>
  </p:notesTextViewPr>
  <p:sorterViewPr>
    <p:cViewPr>
      <p:scale>
        <a:sx n="50" d="100"/>
        <a:sy n="50" d="100"/>
      </p:scale>
      <p:origin x="0" y="0"/>
    </p:cViewPr>
  </p:sorterViewPr>
  <p:notesViewPr>
    <p:cSldViewPr snapToGrid="0" snapToObjects="1">
      <p:cViewPr varScale="1">
        <p:scale>
          <a:sx n="68" d="100"/>
          <a:sy n="68" d="100"/>
        </p:scale>
        <p:origin x="-3000"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latin typeface="Noto Sans TC" panose="020B0500000000000000" pitchFamily="34" charset="-128"/>
            </a:endParaRPr>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04B702-C789-4367-A5B3-B12149B3360D}" type="datetimeFigureOut">
              <a:rPr lang="de-DE" smtClean="0">
                <a:latin typeface="Noto Sans TC" panose="020B0500000000000000" pitchFamily="34" charset="-128"/>
              </a:rPr>
              <a:pPr/>
              <a:t>31.05.2024</a:t>
            </a:fld>
            <a:endParaRPr lang="de-DE" dirty="0">
              <a:latin typeface="Noto Sans TC" panose="020B0500000000000000" pitchFamily="34" charset="-128"/>
            </a:endParaRPr>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latin typeface="Noto Sans TC" panose="020B0500000000000000" pitchFamily="34" charset="-128"/>
            </a:endParaRPr>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F841F8E-3ED5-4B6B-AB91-2870EF1D4C22}" type="slidenum">
              <a:rPr lang="de-DE" smtClean="0">
                <a:latin typeface="Noto Sans TC" panose="020B0500000000000000" pitchFamily="34" charset="-128"/>
              </a:rPr>
              <a:pPr/>
              <a:t>‹Nr.›</a:t>
            </a:fld>
            <a:endParaRPr lang="de-DE" dirty="0">
              <a:latin typeface="Noto Sans TC" panose="020B0500000000000000" pitchFamily="34" charset="-128"/>
            </a:endParaRPr>
          </a:p>
        </p:txBody>
      </p:sp>
    </p:spTree>
    <p:extLst>
      <p:ext uri="{BB962C8B-B14F-4D97-AF65-F5344CB8AC3E}">
        <p14:creationId xmlns:p14="http://schemas.microsoft.com/office/powerpoint/2010/main" val="15740982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381000" y="169759"/>
            <a:ext cx="2971800" cy="184666"/>
          </a:xfrm>
          <a:prstGeom prst="rect">
            <a:avLst/>
          </a:prstGeom>
        </p:spPr>
        <p:txBody>
          <a:bodyPr vert="horz" lIns="0" tIns="0" rIns="0" bIns="0" rtlCol="0">
            <a:noAutofit/>
          </a:bodyPr>
          <a:lstStyle>
            <a:lvl1pPr algn="l">
              <a:defRPr sz="1200"/>
            </a:lvl1pPr>
          </a:lstStyle>
          <a:p>
            <a:endParaRPr lang="de-CH" dirty="0"/>
          </a:p>
        </p:txBody>
      </p:sp>
      <p:sp>
        <p:nvSpPr>
          <p:cNvPr id="3" name="Datumsplatzhalter 2"/>
          <p:cNvSpPr>
            <a:spLocks noGrp="1"/>
          </p:cNvSpPr>
          <p:nvPr>
            <p:ph type="dt" idx="1"/>
          </p:nvPr>
        </p:nvSpPr>
        <p:spPr>
          <a:xfrm>
            <a:off x="3505200" y="169759"/>
            <a:ext cx="2971800" cy="184666"/>
          </a:xfrm>
          <a:prstGeom prst="rect">
            <a:avLst/>
          </a:prstGeom>
        </p:spPr>
        <p:txBody>
          <a:bodyPr vert="horz" lIns="0" tIns="0" rIns="0" bIns="0" rtlCol="0">
            <a:noAutofit/>
          </a:bodyPr>
          <a:lstStyle>
            <a:lvl1pPr algn="r">
              <a:defRPr sz="1200"/>
            </a:lvl1pPr>
          </a:lstStyle>
          <a:p>
            <a:fld id="{5B2D4003-5EFE-4A15-A565-87FD96ACE9F3}" type="datetimeFigureOut">
              <a:rPr lang="de-CH" smtClean="0"/>
              <a:pPr/>
              <a:t>31.05.2024</a:t>
            </a:fld>
            <a:endParaRPr lang="de-CH" dirty="0"/>
          </a:p>
        </p:txBody>
      </p:sp>
      <p:sp>
        <p:nvSpPr>
          <p:cNvPr id="4" name="Folienbildplatzhalter 3"/>
          <p:cNvSpPr>
            <a:spLocks noGrp="1" noRot="1" noChangeAspect="1"/>
          </p:cNvSpPr>
          <p:nvPr>
            <p:ph type="sldImg" idx="2"/>
          </p:nvPr>
        </p:nvSpPr>
        <p:spPr>
          <a:xfrm>
            <a:off x="2187575" y="685800"/>
            <a:ext cx="2482850" cy="34290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381000" y="4343400"/>
            <a:ext cx="6096000" cy="4114800"/>
          </a:xfrm>
          <a:prstGeom prst="rect">
            <a:avLst/>
          </a:prstGeom>
        </p:spPr>
        <p:txBody>
          <a:bodyPr vert="horz" lIns="0" tIns="0" rIns="0" bIns="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6" name="Fußzeilenplatzhalter 5"/>
          <p:cNvSpPr>
            <a:spLocks noGrp="1"/>
          </p:cNvSpPr>
          <p:nvPr>
            <p:ph type="ftr" sz="quarter" idx="4"/>
          </p:nvPr>
        </p:nvSpPr>
        <p:spPr>
          <a:xfrm>
            <a:off x="381000" y="8784000"/>
            <a:ext cx="2971800" cy="184666"/>
          </a:xfrm>
          <a:prstGeom prst="rect">
            <a:avLst/>
          </a:prstGeom>
        </p:spPr>
        <p:txBody>
          <a:bodyPr vert="horz" lIns="0" tIns="0" rIns="0" bIns="0" rtlCol="0" anchor="b">
            <a:noAutofit/>
          </a:bodyPr>
          <a:lstStyle>
            <a:lvl1pPr algn="l">
              <a:defRPr sz="1200"/>
            </a:lvl1pPr>
          </a:lstStyle>
          <a:p>
            <a:endParaRPr lang="de-CH" dirty="0"/>
          </a:p>
        </p:txBody>
      </p:sp>
      <p:sp>
        <p:nvSpPr>
          <p:cNvPr id="7" name="Foliennummernplatzhalter 6"/>
          <p:cNvSpPr>
            <a:spLocks noGrp="1"/>
          </p:cNvSpPr>
          <p:nvPr>
            <p:ph type="sldNum" sz="quarter" idx="5"/>
          </p:nvPr>
        </p:nvSpPr>
        <p:spPr>
          <a:xfrm>
            <a:off x="3505200" y="8784000"/>
            <a:ext cx="2971800" cy="184666"/>
          </a:xfrm>
          <a:prstGeom prst="rect">
            <a:avLst/>
          </a:prstGeom>
        </p:spPr>
        <p:txBody>
          <a:bodyPr vert="horz" lIns="0" tIns="0" rIns="0" bIns="0" rtlCol="0" anchor="b">
            <a:noAutofit/>
          </a:bodyPr>
          <a:lstStyle>
            <a:lvl1pPr algn="r">
              <a:defRPr sz="1200"/>
            </a:lvl1pPr>
          </a:lstStyle>
          <a:p>
            <a:fld id="{F24E7B5A-4229-49BB-BF45-38BAD0652391}" type="slidenum">
              <a:rPr lang="de-CH" smtClean="0"/>
              <a:pPr/>
              <a:t>‹Nr.›</a:t>
            </a:fld>
            <a:endParaRPr lang="de-CH"/>
          </a:p>
        </p:txBody>
      </p:sp>
    </p:spTree>
    <p:extLst>
      <p:ext uri="{BB962C8B-B14F-4D97-AF65-F5344CB8AC3E}">
        <p14:creationId xmlns:p14="http://schemas.microsoft.com/office/powerpoint/2010/main" val="3944708462"/>
      </p:ext>
    </p:extLst>
  </p:cSld>
  <p:clrMap bg1="lt1" tx1="dk1" bg2="lt2" tx2="dk2" accent1="accent1" accent2="accent2" accent3="accent3" accent4="accent4" accent5="accent5" accent6="accent6" hlink="hlink" folHlink="folHlink"/>
  <p:hf hdr="0" ftr="0" dt="0"/>
  <p:notesStyle>
    <a:lvl1pPr marL="211194" indent="-211194" algn="l" defTabSz="1072866" rtl="0" eaLnBrk="1" latinLnBrk="0" hangingPunct="1">
      <a:spcBef>
        <a:spcPts val="704"/>
      </a:spcBef>
      <a:buClr>
        <a:schemeClr val="accent1"/>
      </a:buClr>
      <a:buFont typeface="Wingdings" panose="05000000000000000000" pitchFamily="2" charset="2"/>
      <a:buChar char="§"/>
      <a:defRPr sz="1408" kern="1200">
        <a:solidFill>
          <a:schemeClr val="tx1"/>
        </a:solidFill>
        <a:latin typeface="+mn-lt"/>
        <a:ea typeface="+mn-ea"/>
        <a:cs typeface="+mn-cs"/>
      </a:defRPr>
    </a:lvl1pPr>
    <a:lvl2pPr marL="422388" indent="-211194" algn="l" defTabSz="1072866" rtl="0" eaLnBrk="1" latinLnBrk="0" hangingPunct="1">
      <a:spcBef>
        <a:spcPts val="352"/>
      </a:spcBef>
      <a:buClr>
        <a:schemeClr val="accent1"/>
      </a:buClr>
      <a:buFont typeface="Arial" panose="020B0604020202020204" pitchFamily="34" charset="0"/>
      <a:buChar char="•"/>
      <a:defRPr sz="1408" kern="1200">
        <a:solidFill>
          <a:schemeClr val="tx1"/>
        </a:solidFill>
        <a:latin typeface="+mn-lt"/>
        <a:ea typeface="+mn-ea"/>
        <a:cs typeface="+mn-cs"/>
      </a:defRPr>
    </a:lvl2pPr>
    <a:lvl3pPr marL="633582" indent="-211194" algn="l" defTabSz="1072866" rtl="0" eaLnBrk="1" latinLnBrk="0" hangingPunct="1">
      <a:spcBef>
        <a:spcPts val="352"/>
      </a:spcBef>
      <a:buClr>
        <a:schemeClr val="accent1"/>
      </a:buClr>
      <a:buFont typeface="Arial" panose="020B0604020202020204" pitchFamily="34" charset="0"/>
      <a:buChar char="•"/>
      <a:defRPr sz="1408" kern="1200">
        <a:solidFill>
          <a:schemeClr val="tx1"/>
        </a:solidFill>
        <a:latin typeface="+mn-lt"/>
        <a:ea typeface="+mn-ea"/>
        <a:cs typeface="+mn-cs"/>
      </a:defRPr>
    </a:lvl3pPr>
    <a:lvl4pPr marL="844776" indent="-211194" algn="l" defTabSz="1072866" rtl="0" eaLnBrk="1" latinLnBrk="0" hangingPunct="1">
      <a:spcBef>
        <a:spcPts val="352"/>
      </a:spcBef>
      <a:buClr>
        <a:schemeClr val="accent1"/>
      </a:buClr>
      <a:buFont typeface="Arial" panose="020B0604020202020204" pitchFamily="34" charset="0"/>
      <a:buChar char="•"/>
      <a:defRPr sz="1408" kern="1200">
        <a:solidFill>
          <a:schemeClr val="tx1"/>
        </a:solidFill>
        <a:latin typeface="+mn-lt"/>
        <a:ea typeface="+mn-ea"/>
        <a:cs typeface="+mn-cs"/>
      </a:defRPr>
    </a:lvl4pPr>
    <a:lvl5pPr marL="1055970" indent="-211194" algn="l" defTabSz="1072866" rtl="0" eaLnBrk="1" latinLnBrk="0" hangingPunct="1">
      <a:spcBef>
        <a:spcPts val="352"/>
      </a:spcBef>
      <a:buClr>
        <a:schemeClr val="accent1"/>
      </a:buClr>
      <a:buFont typeface="Arial" panose="020B0604020202020204" pitchFamily="34" charset="0"/>
      <a:buChar char="•"/>
      <a:defRPr sz="1408" kern="1200">
        <a:solidFill>
          <a:schemeClr val="tx1"/>
        </a:solidFill>
        <a:latin typeface="+mn-lt"/>
        <a:ea typeface="+mn-ea"/>
        <a:cs typeface="+mn-cs"/>
      </a:defRPr>
    </a:lvl5pPr>
    <a:lvl6pPr marL="2682164" algn="l" defTabSz="1072866" rtl="0" eaLnBrk="1" latinLnBrk="0" hangingPunct="1">
      <a:defRPr sz="1408" kern="1200">
        <a:solidFill>
          <a:schemeClr val="tx1"/>
        </a:solidFill>
        <a:latin typeface="+mn-lt"/>
        <a:ea typeface="+mn-ea"/>
        <a:cs typeface="+mn-cs"/>
      </a:defRPr>
    </a:lvl6pPr>
    <a:lvl7pPr marL="3218597" algn="l" defTabSz="1072866" rtl="0" eaLnBrk="1" latinLnBrk="0" hangingPunct="1">
      <a:defRPr sz="1408" kern="1200">
        <a:solidFill>
          <a:schemeClr val="tx1"/>
        </a:solidFill>
        <a:latin typeface="+mn-lt"/>
        <a:ea typeface="+mn-ea"/>
        <a:cs typeface="+mn-cs"/>
      </a:defRPr>
    </a:lvl7pPr>
    <a:lvl8pPr marL="3755029" algn="l" defTabSz="1072866" rtl="0" eaLnBrk="1" latinLnBrk="0" hangingPunct="1">
      <a:defRPr sz="1408" kern="1200">
        <a:solidFill>
          <a:schemeClr val="tx1"/>
        </a:solidFill>
        <a:latin typeface="+mn-lt"/>
        <a:ea typeface="+mn-ea"/>
        <a:cs typeface="+mn-cs"/>
      </a:defRPr>
    </a:lvl8pPr>
    <a:lvl9pPr marL="4291462" algn="l" defTabSz="1072866" rtl="0" eaLnBrk="1" latinLnBrk="0" hangingPunct="1">
      <a:defRPr sz="140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87575" y="685800"/>
            <a:ext cx="2482850" cy="34290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F24E7B5A-4229-49BB-BF45-38BAD0652391}" type="slidenum">
              <a:rPr lang="de-CH" smtClean="0"/>
              <a:pPr/>
              <a:t>1</a:t>
            </a:fld>
            <a:endParaRPr lang="de-CH"/>
          </a:p>
        </p:txBody>
      </p:sp>
    </p:spTree>
    <p:extLst>
      <p:ext uri="{BB962C8B-B14F-4D97-AF65-F5344CB8AC3E}">
        <p14:creationId xmlns:p14="http://schemas.microsoft.com/office/powerpoint/2010/main" val="1961026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2 Logos">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5587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eere Se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38965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6571187"/>
      </p:ext>
    </p:extLst>
  </p:cSld>
  <p:clrMap bg1="lt1" tx1="dk1" bg2="lt2" tx2="dk2" accent1="accent1" accent2="accent2" accent3="accent3" accent4="accent4" accent5="accent5" accent6="accent6" hlink="hlink" folHlink="folHlink"/>
  <p:sldLayoutIdLst>
    <p:sldLayoutId id="2147483693" r:id="rId1"/>
    <p:sldLayoutId id="2147483695" r:id="rId2"/>
  </p:sldLayoutIdLst>
  <p:hf hdr="0"/>
  <p:txStyles>
    <p:titleStyle>
      <a:lvl1pPr algn="l" defTabSz="1391900" rtl="0" eaLnBrk="1" latinLnBrk="0" hangingPunct="1">
        <a:spcBef>
          <a:spcPct val="0"/>
        </a:spcBef>
        <a:buNone/>
        <a:defRPr sz="3044" b="0" i="0" kern="1200">
          <a:solidFill>
            <a:schemeClr val="tx1"/>
          </a:solidFill>
          <a:latin typeface="Noto Sans TC" panose="020B0500000000000000" pitchFamily="34" charset="-128"/>
          <a:ea typeface="+mj-ea"/>
          <a:cs typeface="+mj-cs"/>
        </a:defRPr>
      </a:lvl1pPr>
    </p:titleStyle>
    <p:bodyStyle>
      <a:lvl1pPr marL="273996" indent="-273996" algn="l" defTabSz="1391900" rtl="0" eaLnBrk="1" latinLnBrk="0" hangingPunct="1">
        <a:spcBef>
          <a:spcPts val="913"/>
        </a:spcBef>
        <a:buClr>
          <a:schemeClr val="tx1"/>
        </a:buClr>
        <a:buFont typeface="Wingdings" panose="05000000000000000000" pitchFamily="2" charset="2"/>
        <a:buChar char="§"/>
        <a:defRPr sz="2131" b="0" i="0" kern="1200">
          <a:solidFill>
            <a:schemeClr val="tx1"/>
          </a:solidFill>
          <a:latin typeface="Noto Sans TC" panose="020B0500000000000000" pitchFamily="34" charset="-128"/>
          <a:ea typeface="+mn-ea"/>
          <a:cs typeface="+mn-cs"/>
        </a:defRPr>
      </a:lvl1pPr>
      <a:lvl2pPr marL="547992" indent="-273996" algn="l" defTabSz="1391900" rtl="0" eaLnBrk="1" latinLnBrk="0" hangingPunct="1">
        <a:spcBef>
          <a:spcPts val="913"/>
        </a:spcBef>
        <a:buClr>
          <a:schemeClr val="tx1"/>
        </a:buClr>
        <a:buFont typeface="Arial" panose="020B0604020202020204" pitchFamily="34" charset="0"/>
        <a:buChar char="•"/>
        <a:defRPr sz="2131" b="0" i="0" kern="1200">
          <a:solidFill>
            <a:schemeClr val="tx1"/>
          </a:solidFill>
          <a:latin typeface="Noto Sans TC" panose="020B0500000000000000" pitchFamily="34" charset="-128"/>
          <a:ea typeface="+mn-ea"/>
          <a:cs typeface="+mn-cs"/>
        </a:defRPr>
      </a:lvl2pPr>
      <a:lvl3pPr marL="821988" indent="-273996" algn="l" defTabSz="1391900" rtl="0" eaLnBrk="1" latinLnBrk="0" hangingPunct="1">
        <a:spcBef>
          <a:spcPts val="913"/>
        </a:spcBef>
        <a:buClr>
          <a:schemeClr val="tx1"/>
        </a:buClr>
        <a:buFont typeface="Arial" panose="020B0604020202020204" pitchFamily="34" charset="0"/>
        <a:buChar char="•"/>
        <a:defRPr sz="2131" b="0" i="0" kern="1200">
          <a:solidFill>
            <a:schemeClr val="tx1"/>
          </a:solidFill>
          <a:latin typeface="Noto Sans TC" panose="020B0500000000000000" pitchFamily="34" charset="-128"/>
          <a:ea typeface="+mn-ea"/>
          <a:cs typeface="+mn-cs"/>
        </a:defRPr>
      </a:lvl3pPr>
      <a:lvl4pPr marL="1095984" indent="-273996" algn="l" defTabSz="1391900" rtl="0" eaLnBrk="1" latinLnBrk="0" hangingPunct="1">
        <a:spcBef>
          <a:spcPts val="913"/>
        </a:spcBef>
        <a:buClr>
          <a:schemeClr val="tx1"/>
        </a:buClr>
        <a:buFont typeface="Arial" panose="020B0604020202020204" pitchFamily="34" charset="0"/>
        <a:buChar char="•"/>
        <a:defRPr sz="2131" b="0" i="0" kern="1200">
          <a:solidFill>
            <a:schemeClr val="tx1"/>
          </a:solidFill>
          <a:latin typeface="Noto Sans TC" panose="020B0500000000000000" pitchFamily="34" charset="-128"/>
          <a:ea typeface="+mn-ea"/>
          <a:cs typeface="+mn-cs"/>
        </a:defRPr>
      </a:lvl4pPr>
      <a:lvl5pPr marL="1369980" indent="-273996" algn="l" defTabSz="1391900" rtl="0" eaLnBrk="1" latinLnBrk="0" hangingPunct="1">
        <a:spcBef>
          <a:spcPts val="913"/>
        </a:spcBef>
        <a:buClr>
          <a:schemeClr val="tx1"/>
        </a:buClr>
        <a:buFont typeface="Arial" panose="020B0604020202020204" pitchFamily="34" charset="0"/>
        <a:buChar char="•"/>
        <a:defRPr sz="2131" b="0" i="0" kern="1200">
          <a:solidFill>
            <a:schemeClr val="tx1"/>
          </a:solidFill>
          <a:latin typeface="Noto Sans TC" panose="020B0500000000000000" pitchFamily="34" charset="-128"/>
          <a:ea typeface="+mn-ea"/>
          <a:cs typeface="+mn-cs"/>
        </a:defRPr>
      </a:lvl5pPr>
      <a:lvl6pPr marL="3827724" indent="-347975" algn="l" defTabSz="1391900" rtl="0" eaLnBrk="1" latinLnBrk="0" hangingPunct="1">
        <a:spcBef>
          <a:spcPct val="20000"/>
        </a:spcBef>
        <a:buFont typeface="Arial" panose="020B0604020202020204" pitchFamily="34" charset="0"/>
        <a:buChar char="•"/>
        <a:defRPr sz="3044" kern="1200">
          <a:solidFill>
            <a:schemeClr val="tx1"/>
          </a:solidFill>
          <a:latin typeface="+mn-lt"/>
          <a:ea typeface="+mn-ea"/>
          <a:cs typeface="+mn-cs"/>
        </a:defRPr>
      </a:lvl6pPr>
      <a:lvl7pPr marL="4523674" indent="-347975" algn="l" defTabSz="1391900" rtl="0" eaLnBrk="1" latinLnBrk="0" hangingPunct="1">
        <a:spcBef>
          <a:spcPct val="20000"/>
        </a:spcBef>
        <a:buFont typeface="Arial" panose="020B0604020202020204" pitchFamily="34" charset="0"/>
        <a:buChar char="•"/>
        <a:defRPr sz="3044" kern="1200">
          <a:solidFill>
            <a:schemeClr val="tx1"/>
          </a:solidFill>
          <a:latin typeface="+mn-lt"/>
          <a:ea typeface="+mn-ea"/>
          <a:cs typeface="+mn-cs"/>
        </a:defRPr>
      </a:lvl7pPr>
      <a:lvl8pPr marL="5219624" indent="-347975" algn="l" defTabSz="1391900" rtl="0" eaLnBrk="1" latinLnBrk="0" hangingPunct="1">
        <a:spcBef>
          <a:spcPct val="20000"/>
        </a:spcBef>
        <a:buFont typeface="Arial" panose="020B0604020202020204" pitchFamily="34" charset="0"/>
        <a:buChar char="•"/>
        <a:defRPr sz="3044" kern="1200">
          <a:solidFill>
            <a:schemeClr val="tx1"/>
          </a:solidFill>
          <a:latin typeface="+mn-lt"/>
          <a:ea typeface="+mn-ea"/>
          <a:cs typeface="+mn-cs"/>
        </a:defRPr>
      </a:lvl8pPr>
      <a:lvl9pPr marL="5915574" indent="-347975" algn="l" defTabSz="1391900" rtl="0" eaLnBrk="1" latinLnBrk="0" hangingPunct="1">
        <a:spcBef>
          <a:spcPct val="20000"/>
        </a:spcBef>
        <a:buFont typeface="Arial" panose="020B0604020202020204" pitchFamily="34" charset="0"/>
        <a:buChar char="•"/>
        <a:defRPr sz="3044" kern="1200">
          <a:solidFill>
            <a:schemeClr val="tx1"/>
          </a:solidFill>
          <a:latin typeface="+mn-lt"/>
          <a:ea typeface="+mn-ea"/>
          <a:cs typeface="+mn-cs"/>
        </a:defRPr>
      </a:lvl9pPr>
    </p:bodyStyle>
    <p:otherStyle>
      <a:defPPr>
        <a:defRPr lang="en-US"/>
      </a:defPPr>
      <a:lvl1pPr marL="0" algn="l" defTabSz="1391900" rtl="0" eaLnBrk="1" latinLnBrk="0" hangingPunct="1">
        <a:defRPr sz="2740" kern="1200">
          <a:solidFill>
            <a:schemeClr val="tx1"/>
          </a:solidFill>
          <a:latin typeface="+mn-lt"/>
          <a:ea typeface="+mn-ea"/>
          <a:cs typeface="+mn-cs"/>
        </a:defRPr>
      </a:lvl1pPr>
      <a:lvl2pPr marL="695950" algn="l" defTabSz="1391900" rtl="0" eaLnBrk="1" latinLnBrk="0" hangingPunct="1">
        <a:defRPr sz="2740" kern="1200">
          <a:solidFill>
            <a:schemeClr val="tx1"/>
          </a:solidFill>
          <a:latin typeface="+mn-lt"/>
          <a:ea typeface="+mn-ea"/>
          <a:cs typeface="+mn-cs"/>
        </a:defRPr>
      </a:lvl2pPr>
      <a:lvl3pPr marL="1391900" algn="l" defTabSz="1391900" rtl="0" eaLnBrk="1" latinLnBrk="0" hangingPunct="1">
        <a:defRPr sz="2740" kern="1200">
          <a:solidFill>
            <a:schemeClr val="tx1"/>
          </a:solidFill>
          <a:latin typeface="+mn-lt"/>
          <a:ea typeface="+mn-ea"/>
          <a:cs typeface="+mn-cs"/>
        </a:defRPr>
      </a:lvl3pPr>
      <a:lvl4pPr marL="2087850" algn="l" defTabSz="1391900" rtl="0" eaLnBrk="1" latinLnBrk="0" hangingPunct="1">
        <a:defRPr sz="2740" kern="1200">
          <a:solidFill>
            <a:schemeClr val="tx1"/>
          </a:solidFill>
          <a:latin typeface="+mn-lt"/>
          <a:ea typeface="+mn-ea"/>
          <a:cs typeface="+mn-cs"/>
        </a:defRPr>
      </a:lvl4pPr>
      <a:lvl5pPr marL="2783799" algn="l" defTabSz="1391900" rtl="0" eaLnBrk="1" latinLnBrk="0" hangingPunct="1">
        <a:defRPr sz="2740" kern="1200">
          <a:solidFill>
            <a:schemeClr val="tx1"/>
          </a:solidFill>
          <a:latin typeface="+mn-lt"/>
          <a:ea typeface="+mn-ea"/>
          <a:cs typeface="+mn-cs"/>
        </a:defRPr>
      </a:lvl5pPr>
      <a:lvl6pPr marL="3479749" algn="l" defTabSz="1391900" rtl="0" eaLnBrk="1" latinLnBrk="0" hangingPunct="1">
        <a:defRPr sz="2740" kern="1200">
          <a:solidFill>
            <a:schemeClr val="tx1"/>
          </a:solidFill>
          <a:latin typeface="+mn-lt"/>
          <a:ea typeface="+mn-ea"/>
          <a:cs typeface="+mn-cs"/>
        </a:defRPr>
      </a:lvl6pPr>
      <a:lvl7pPr marL="4175699" algn="l" defTabSz="1391900" rtl="0" eaLnBrk="1" latinLnBrk="0" hangingPunct="1">
        <a:defRPr sz="2740" kern="1200">
          <a:solidFill>
            <a:schemeClr val="tx1"/>
          </a:solidFill>
          <a:latin typeface="+mn-lt"/>
          <a:ea typeface="+mn-ea"/>
          <a:cs typeface="+mn-cs"/>
        </a:defRPr>
      </a:lvl7pPr>
      <a:lvl8pPr marL="4871649" algn="l" defTabSz="1391900" rtl="0" eaLnBrk="1" latinLnBrk="0" hangingPunct="1">
        <a:defRPr sz="2740" kern="1200">
          <a:solidFill>
            <a:schemeClr val="tx1"/>
          </a:solidFill>
          <a:latin typeface="+mn-lt"/>
          <a:ea typeface="+mn-ea"/>
          <a:cs typeface="+mn-cs"/>
        </a:defRPr>
      </a:lvl8pPr>
      <a:lvl9pPr marL="5567599" algn="l" defTabSz="1391900" rtl="0" eaLnBrk="1" latinLnBrk="0" hangingPunct="1">
        <a:defRPr sz="274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615" userDrawn="1">
          <p15:clr>
            <a:srgbClr val="F26B43"/>
          </p15:clr>
        </p15:guide>
        <p15:guide id="2" orient="horz" pos="6033" userDrawn="1">
          <p15:clr>
            <a:srgbClr val="F26B43"/>
          </p15:clr>
        </p15:guide>
        <p15:guide id="3" orient="horz" pos="6425" userDrawn="1">
          <p15:clr>
            <a:srgbClr val="F26B43"/>
          </p15:clr>
        </p15:guide>
        <p15:guide id="4" pos="157" userDrawn="1">
          <p15:clr>
            <a:srgbClr val="F26B43"/>
          </p15:clr>
        </p15:guide>
        <p15:guide id="5" orient="horz" pos="247" userDrawn="1">
          <p15:clr>
            <a:srgbClr val="F26B43"/>
          </p15:clr>
        </p15:guide>
        <p15:guide id="9" orient="horz" pos="5864" userDrawn="1">
          <p15:clr>
            <a:srgbClr val="F26B43"/>
          </p15:clr>
        </p15:guide>
        <p15:guide id="10" orient="horz" pos="2090" userDrawn="1">
          <p15:clr>
            <a:srgbClr val="F26B43"/>
          </p15:clr>
        </p15:guide>
        <p15:guide id="11" orient="horz" pos="711" userDrawn="1">
          <p15:clr>
            <a:srgbClr val="F26B43"/>
          </p15:clr>
        </p15:guide>
        <p15:guide id="12" orient="horz" pos="895" userDrawn="1">
          <p15:clr>
            <a:srgbClr val="F26B43"/>
          </p15:clr>
        </p15:guide>
        <p15:guide id="13" orient="horz" pos="1953" userDrawn="1">
          <p15:clr>
            <a:srgbClr val="F26B43"/>
          </p15:clr>
        </p15:guide>
        <p15:guide id="14" pos="2315" userDrawn="1">
          <p15:clr>
            <a:srgbClr val="F26B43"/>
          </p15:clr>
        </p15:guide>
        <p15:guide id="15" pos="2453" userDrawn="1">
          <p15:clr>
            <a:srgbClr val="F26B43"/>
          </p15:clr>
        </p15:guide>
        <p15:guide id="16" orient="horz" pos="540" userDrawn="1">
          <p15:clr>
            <a:srgbClr val="F26B43"/>
          </p15:clr>
        </p15:guide>
        <p15:guide id="17" pos="2381" userDrawn="1">
          <p15:clr>
            <a:srgbClr val="F26B43"/>
          </p15:clr>
        </p15:guide>
        <p15:guide id="18" orient="horz" pos="6531" userDrawn="1">
          <p15:clr>
            <a:srgbClr val="F26B43"/>
          </p15:clr>
        </p15:guide>
        <p15:guide id="19" orient="horz" pos="6078" userDrawn="1">
          <p15:clr>
            <a:srgbClr val="F26B43"/>
          </p15:clr>
        </p15:guide>
        <p15:guide id="20" orient="horz" pos="6123" userDrawn="1">
          <p15:clr>
            <a:srgbClr val="F26B43"/>
          </p15:clr>
        </p15:guide>
        <p15:guide id="21" orient="horz" pos="437" userDrawn="1">
          <p15:clr>
            <a:srgbClr val="F26B43"/>
          </p15:clr>
        </p15:guide>
        <p15:guide id="22" orient="horz" pos="172"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image" Target="../media/image1.jpeg"/><Relationship Id="rId7" Type="http://schemas.openxmlformats.org/officeDocument/2006/relationships/hyperlink" Target="http://www.din-events.d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www.din-events.de/index.php?logincode=H2-Normung" TargetMode="External"/><Relationship Id="rId5" Type="http://schemas.openxmlformats.org/officeDocument/2006/relationships/hyperlink" Target="https://www.din-veranstaltungen.de/index.php?logincode=nrmh2" TargetMode="External"/><Relationship Id="rId4" Type="http://schemas.openxmlformats.org/officeDocument/2006/relationships/image" Target="../media/image2.png"/><Relationship Id="rId9"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hteck 22">
            <a:extLst>
              <a:ext uri="{FF2B5EF4-FFF2-40B4-BE49-F238E27FC236}">
                <a16:creationId xmlns:a16="http://schemas.microsoft.com/office/drawing/2014/main" id="{CA65988E-DBBF-9297-E0A7-100AAAA79BAA}"/>
              </a:ext>
            </a:extLst>
          </p:cNvPr>
          <p:cNvSpPr/>
          <p:nvPr/>
        </p:nvSpPr>
        <p:spPr bwMode="gray">
          <a:xfrm>
            <a:off x="0" y="8845861"/>
            <a:ext cx="7559675" cy="1604194"/>
          </a:xfrm>
          <a:prstGeom prst="rect">
            <a:avLst/>
          </a:prstGeom>
          <a:solidFill>
            <a:schemeClr val="tx1"/>
          </a:solidFill>
          <a:ln w="9525" algn="ctr">
            <a:noFill/>
            <a:miter lim="800000"/>
            <a:headEnd/>
            <a:tailEnd/>
          </a:ln>
          <a:effectLst/>
        </p:spPr>
        <p:txBody>
          <a:bodyPr lIns="144000" tIns="36000" rIns="144000" bIns="36000" rtlCol="0" anchor="ctr"/>
          <a:lstStyle/>
          <a:p>
            <a:pPr>
              <a:lnSpc>
                <a:spcPts val="1800"/>
              </a:lnSpc>
            </a:pPr>
            <a:r>
              <a:rPr lang="de-DE" sz="1100" dirty="0">
                <a:latin typeface="Noto Sans TC" panose="020B0500000000000000" pitchFamily="34" charset="-128"/>
              </a:rPr>
              <a:t>sich jetzt unter: </a:t>
            </a:r>
          </a:p>
        </p:txBody>
      </p:sp>
      <p:sp>
        <p:nvSpPr>
          <p:cNvPr id="9" name="Rechteck 8">
            <a:extLst>
              <a:ext uri="{FF2B5EF4-FFF2-40B4-BE49-F238E27FC236}">
                <a16:creationId xmlns:a16="http://schemas.microsoft.com/office/drawing/2014/main" id="{D92FFB20-7CD6-4A4B-9321-CB4BD05C1A2C}"/>
              </a:ext>
            </a:extLst>
          </p:cNvPr>
          <p:cNvSpPr/>
          <p:nvPr/>
        </p:nvSpPr>
        <p:spPr bwMode="gray">
          <a:xfrm>
            <a:off x="0" y="1128713"/>
            <a:ext cx="3779837" cy="3196574"/>
          </a:xfrm>
          <a:prstGeom prst="rect">
            <a:avLst/>
          </a:prstGeom>
          <a:solidFill>
            <a:schemeClr val="tx1"/>
          </a:solidFill>
          <a:ln w="9525" algn="ctr">
            <a:noFill/>
            <a:miter lim="800000"/>
            <a:headEnd/>
            <a:tailEnd/>
          </a:ln>
          <a:effectLst/>
        </p:spPr>
        <p:txBody>
          <a:bodyPr lIns="144000" tIns="36000" rIns="144000" bIns="36000" rtlCol="0" anchor="ctr"/>
          <a:lstStyle/>
          <a:p>
            <a:pPr algn="ctr"/>
            <a:endParaRPr lang="de-DE" sz="1100" kern="0" dirty="0">
              <a:solidFill>
                <a:srgbClr val="FFFFFF"/>
              </a:solidFill>
              <a:latin typeface="Noto Sans TC" panose="020B0500000000000000" pitchFamily="34" charset="-128"/>
            </a:endParaRPr>
          </a:p>
        </p:txBody>
      </p:sp>
      <p:pic>
        <p:nvPicPr>
          <p:cNvPr id="7" name="Grafik 6">
            <a:extLst>
              <a:ext uri="{FF2B5EF4-FFF2-40B4-BE49-F238E27FC236}">
                <a16:creationId xmlns:a16="http://schemas.microsoft.com/office/drawing/2014/main" id="{0BB7443F-9E72-2245-BE4D-4E5C75E8A3D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779838" y="1128713"/>
            <a:ext cx="3779837" cy="3190875"/>
          </a:xfrm>
          <a:prstGeom prst="rect">
            <a:avLst/>
          </a:prstGeom>
        </p:spPr>
      </p:pic>
      <p:sp>
        <p:nvSpPr>
          <p:cNvPr id="5" name="Titel 4">
            <a:extLst>
              <a:ext uri="{FF2B5EF4-FFF2-40B4-BE49-F238E27FC236}">
                <a16:creationId xmlns:a16="http://schemas.microsoft.com/office/drawing/2014/main" id="{D2CDB757-12F6-904A-AE8C-2D951283BBF0}"/>
              </a:ext>
            </a:extLst>
          </p:cNvPr>
          <p:cNvSpPr>
            <a:spLocks noGrp="1"/>
          </p:cNvSpPr>
          <p:nvPr>
            <p:ph type="title" idx="4294967295"/>
          </p:nvPr>
        </p:nvSpPr>
        <p:spPr>
          <a:xfrm>
            <a:off x="249246" y="1416861"/>
            <a:ext cx="3425817" cy="1545345"/>
          </a:xfrm>
          <a:prstGeom prst="rect">
            <a:avLst/>
          </a:prstGeom>
          <a:noFill/>
        </p:spPr>
        <p:txBody>
          <a:bodyPr lIns="0" tIns="108000" rIns="0" bIns="0" anchor="t" anchorCtr="0">
            <a:spAutoFit/>
          </a:bodyPr>
          <a:lstStyle/>
          <a:p>
            <a:pPr>
              <a:lnSpc>
                <a:spcPts val="2800"/>
              </a:lnSpc>
            </a:pPr>
            <a:r>
              <a:rPr lang="de-DE" sz="2600" dirty="0">
                <a:solidFill>
                  <a:schemeClr val="bg2"/>
                </a:solidFill>
                <a:latin typeface="+mj-lt"/>
                <a:ea typeface="Noto Sans TC Medium"/>
              </a:rPr>
              <a:t>Technische Regelsetzung </a:t>
            </a:r>
            <a:r>
              <a:rPr lang="de-DE" sz="2600" dirty="0" err="1">
                <a:solidFill>
                  <a:schemeClr val="bg2"/>
                </a:solidFill>
                <a:latin typeface="+mj-lt"/>
                <a:ea typeface="Noto Sans TC Medium"/>
              </a:rPr>
              <a:t>meets</a:t>
            </a:r>
            <a:r>
              <a:rPr lang="de-DE" sz="2600" dirty="0">
                <a:solidFill>
                  <a:schemeClr val="bg2"/>
                </a:solidFill>
                <a:latin typeface="+mj-lt"/>
                <a:ea typeface="Noto Sans TC Medium"/>
              </a:rPr>
              <a:t> H2 – Warum Standardisierung </a:t>
            </a:r>
            <a:br>
              <a:rPr lang="de-DE" sz="2600" dirty="0">
                <a:solidFill>
                  <a:schemeClr val="bg2"/>
                </a:solidFill>
                <a:latin typeface="+mj-lt"/>
                <a:ea typeface="Noto Sans TC Medium"/>
              </a:rPr>
            </a:br>
            <a:r>
              <a:rPr lang="de-DE" sz="2600" dirty="0">
                <a:solidFill>
                  <a:schemeClr val="bg2"/>
                </a:solidFill>
                <a:latin typeface="+mj-lt"/>
                <a:ea typeface="Noto Sans TC Medium"/>
              </a:rPr>
              <a:t>wichtig ist</a:t>
            </a:r>
            <a:endParaRPr lang="de-DE" sz="2600" dirty="0">
              <a:solidFill>
                <a:schemeClr val="bg2"/>
              </a:solidFill>
              <a:latin typeface="+mj-lt"/>
              <a:ea typeface="Noto Sans TC Medium" panose="020B0500000000000000" pitchFamily="34" charset="-128"/>
            </a:endParaRPr>
          </a:p>
        </p:txBody>
      </p:sp>
      <p:sp>
        <p:nvSpPr>
          <p:cNvPr id="10" name="Textfeld 9">
            <a:extLst>
              <a:ext uri="{FF2B5EF4-FFF2-40B4-BE49-F238E27FC236}">
                <a16:creationId xmlns:a16="http://schemas.microsoft.com/office/drawing/2014/main" id="{148D3DAA-0444-0E4F-9F0A-133776BBAB34}"/>
              </a:ext>
            </a:extLst>
          </p:cNvPr>
          <p:cNvSpPr txBox="1"/>
          <p:nvPr/>
        </p:nvSpPr>
        <p:spPr>
          <a:xfrm>
            <a:off x="249238" y="5219701"/>
            <a:ext cx="3425825" cy="3415034"/>
          </a:xfrm>
          <a:prstGeom prst="rect">
            <a:avLst/>
          </a:prstGeom>
          <a:noFill/>
        </p:spPr>
        <p:txBody>
          <a:bodyPr wrap="square" lIns="0" tIns="0" rIns="0" bIns="0" rtlCol="0" anchor="t">
            <a:noAutofit/>
          </a:bodyPr>
          <a:lstStyle/>
          <a:p>
            <a:pPr>
              <a:lnSpc>
                <a:spcPts val="1300"/>
              </a:lnSpc>
              <a:spcBef>
                <a:spcPts val="200"/>
              </a:spcBef>
            </a:pPr>
            <a:r>
              <a:rPr lang="de-DE" sz="1200" dirty="0">
                <a:solidFill>
                  <a:srgbClr val="333333"/>
                </a:solidFill>
                <a:latin typeface="Calibri"/>
                <a:cs typeface="Segoe UI"/>
              </a:rPr>
              <a:t>Normen und technische Regeln machen unser Leben einfacher und sicherer. Sie ermöglichen neuen Technologien zudem einen einfacheren Marktzugang.</a:t>
            </a:r>
            <a:endParaRPr lang="de-DE" sz="1200" dirty="0">
              <a:latin typeface="Calibri"/>
              <a:cs typeface="Calibri"/>
            </a:endParaRPr>
          </a:p>
          <a:p>
            <a:r>
              <a:rPr lang="de-DE" sz="1200" dirty="0">
                <a:solidFill>
                  <a:srgbClr val="333333"/>
                </a:solidFill>
                <a:latin typeface="Calibri"/>
                <a:cs typeface="Segoe UI"/>
              </a:rPr>
              <a:t>Das gilt auch für Wasserstofftechnologien. Technische Regeln unterstützen den Markthochlauf aktiv und tragen dazu bei, dass die Energiewende vorangetrieben wird.</a:t>
            </a:r>
            <a:endParaRPr lang="de-DE" sz="1200" dirty="0">
              <a:latin typeface="Calibri"/>
              <a:cs typeface="Calibri"/>
            </a:endParaRPr>
          </a:p>
          <a:p>
            <a:endParaRPr lang="de-DE" sz="1200" dirty="0">
              <a:solidFill>
                <a:srgbClr val="333333"/>
              </a:solidFill>
              <a:cs typeface="Segoe UI"/>
            </a:endParaRPr>
          </a:p>
          <a:p>
            <a:pPr>
              <a:lnSpc>
                <a:spcPts val="1300"/>
              </a:lnSpc>
              <a:spcBef>
                <a:spcPts val="200"/>
              </a:spcBef>
            </a:pPr>
            <a:r>
              <a:rPr lang="de-DE" sz="1200" dirty="0">
                <a:cs typeface="Calibri"/>
              </a:rPr>
              <a:t>Im Rahmen einer moderierten Diskussionsrunde wird der Nutzen von Normung und technischer Regelsetzung erläutert und diskutiert, wie Normen und technische Regeln den erfolgreichen Markthochlauf der Wasserstofftechnologien unterstützen. </a:t>
            </a:r>
          </a:p>
          <a:p>
            <a:pPr>
              <a:lnSpc>
                <a:spcPts val="1300"/>
              </a:lnSpc>
              <a:spcBef>
                <a:spcPts val="200"/>
              </a:spcBef>
            </a:pPr>
            <a:endParaRPr lang="de-DE" sz="1200" dirty="0">
              <a:cs typeface="Calibri"/>
            </a:endParaRPr>
          </a:p>
          <a:p>
            <a:pPr>
              <a:lnSpc>
                <a:spcPts val="1300"/>
              </a:lnSpc>
              <a:spcBef>
                <a:spcPts val="200"/>
              </a:spcBef>
            </a:pPr>
            <a:r>
              <a:rPr lang="de-DE" sz="1200" dirty="0">
                <a:cs typeface="Calibri"/>
              </a:rPr>
              <a:t>Außerdem erwarten Sie spannende Einblicke in die aktuellen Arbeiten an der </a:t>
            </a:r>
            <a:r>
              <a:rPr lang="de-DE" sz="1200" dirty="0" err="1">
                <a:cs typeface="Calibri"/>
              </a:rPr>
              <a:t>Normungsroadmap</a:t>
            </a:r>
            <a:r>
              <a:rPr lang="de-DE" sz="1200" dirty="0">
                <a:cs typeface="Calibri"/>
              </a:rPr>
              <a:t> Wasserstofftechnologie.</a:t>
            </a:r>
            <a:endParaRPr lang="de-DE" sz="1200" dirty="0">
              <a:ea typeface="Calibri"/>
              <a:cs typeface="Calibri"/>
            </a:endParaRPr>
          </a:p>
          <a:p>
            <a:pPr>
              <a:lnSpc>
                <a:spcPts val="1300"/>
              </a:lnSpc>
              <a:spcBef>
                <a:spcPts val="200"/>
              </a:spcBef>
            </a:pPr>
            <a:endParaRPr lang="de-DE" sz="1200" dirty="0">
              <a:cs typeface="Calibri"/>
            </a:endParaRPr>
          </a:p>
          <a:p>
            <a:pPr>
              <a:lnSpc>
                <a:spcPts val="1300"/>
              </a:lnSpc>
              <a:spcBef>
                <a:spcPts val="200"/>
              </a:spcBef>
            </a:pPr>
            <a:r>
              <a:rPr lang="de-DE" sz="1200" dirty="0">
                <a:cs typeface="Calibri"/>
              </a:rPr>
              <a:t>Seien Sie gespannt und lassen Sie sich vom Thema technische Regelsetzung überraschen!</a:t>
            </a:r>
          </a:p>
          <a:p>
            <a:pPr>
              <a:lnSpc>
                <a:spcPts val="1300"/>
              </a:lnSpc>
              <a:spcBef>
                <a:spcPts val="200"/>
              </a:spcBef>
            </a:pPr>
            <a:endParaRPr lang="de-DE" sz="1200" dirty="0">
              <a:cs typeface="Calibri"/>
            </a:endParaRPr>
          </a:p>
          <a:p>
            <a:pPr>
              <a:lnSpc>
                <a:spcPts val="1300"/>
              </a:lnSpc>
              <a:spcBef>
                <a:spcPts val="200"/>
              </a:spcBef>
            </a:pPr>
            <a:endParaRPr lang="de-DE" sz="1200" dirty="0">
              <a:cs typeface="Calibri"/>
            </a:endParaRPr>
          </a:p>
        </p:txBody>
      </p:sp>
      <p:sp>
        <p:nvSpPr>
          <p:cNvPr id="11" name="Textfeld 10">
            <a:extLst>
              <a:ext uri="{FF2B5EF4-FFF2-40B4-BE49-F238E27FC236}">
                <a16:creationId xmlns:a16="http://schemas.microsoft.com/office/drawing/2014/main" id="{41829C99-7CC9-DE45-B2A0-E75E26FABB44}"/>
              </a:ext>
            </a:extLst>
          </p:cNvPr>
          <p:cNvSpPr txBox="1"/>
          <p:nvPr/>
        </p:nvSpPr>
        <p:spPr>
          <a:xfrm>
            <a:off x="3894138" y="5219700"/>
            <a:ext cx="3419274" cy="1997240"/>
          </a:xfrm>
          <a:prstGeom prst="rect">
            <a:avLst/>
          </a:prstGeom>
          <a:noFill/>
        </p:spPr>
        <p:txBody>
          <a:bodyPr wrap="square" lIns="0" tIns="0" rIns="0" bIns="0" rtlCol="0">
            <a:noAutofit/>
          </a:bodyPr>
          <a:lstStyle/>
          <a:p>
            <a:pPr>
              <a:lnSpc>
                <a:spcPts val="1300"/>
              </a:lnSpc>
              <a:spcBef>
                <a:spcPts val="200"/>
              </a:spcBef>
              <a:buClr>
                <a:srgbClr val="0064B4"/>
              </a:buClr>
            </a:pPr>
            <a:r>
              <a:rPr lang="de-DE" sz="1200" b="1" dirty="0" err="1"/>
              <a:t>Agendapunkte</a:t>
            </a:r>
            <a:r>
              <a:rPr lang="de-DE" sz="1200" b="1" dirty="0"/>
              <a:t>:</a:t>
            </a:r>
          </a:p>
          <a:p>
            <a:pPr marL="171450" indent="-171450">
              <a:lnSpc>
                <a:spcPts val="1300"/>
              </a:lnSpc>
              <a:spcBef>
                <a:spcPts val="200"/>
              </a:spcBef>
              <a:buClr>
                <a:srgbClr val="636363"/>
              </a:buClr>
              <a:buFont typeface="Arial" panose="020B0604020202020204" pitchFamily="34" charset="0"/>
              <a:buChar char="•"/>
            </a:pPr>
            <a:r>
              <a:rPr lang="de-DE" sz="1200" dirty="0"/>
              <a:t>Alles rund um technische Regelsetzung bei Wasserstofftechnologien </a:t>
            </a:r>
            <a:endParaRPr lang="de-DE" sz="1200" dirty="0">
              <a:sym typeface="Wingdings" panose="05000000000000000000" pitchFamily="2" charset="2"/>
            </a:endParaRPr>
          </a:p>
          <a:p>
            <a:pPr marL="171450" indent="-171450">
              <a:lnSpc>
                <a:spcPts val="1300"/>
              </a:lnSpc>
              <a:spcBef>
                <a:spcPts val="200"/>
              </a:spcBef>
              <a:buClr>
                <a:srgbClr val="636363"/>
              </a:buClr>
              <a:buFont typeface="Arial" panose="020B0604020202020204" pitchFamily="34" charset="0"/>
              <a:buChar char="•"/>
            </a:pPr>
            <a:r>
              <a:rPr lang="de-DE" sz="1200" dirty="0">
                <a:sym typeface="Wingdings" panose="05000000000000000000" pitchFamily="2" charset="2"/>
              </a:rPr>
              <a:t>Einblick in Normungsarbeiten aus Sicht von Expertinnen und Experten </a:t>
            </a:r>
          </a:p>
          <a:p>
            <a:pPr marL="171450" indent="-171450">
              <a:lnSpc>
                <a:spcPts val="1300"/>
              </a:lnSpc>
              <a:spcBef>
                <a:spcPts val="200"/>
              </a:spcBef>
              <a:buClr>
                <a:srgbClr val="636363"/>
              </a:buClr>
              <a:buFont typeface="Arial" panose="020B0604020202020204" pitchFamily="34" charset="0"/>
              <a:buChar char="•"/>
            </a:pPr>
            <a:r>
              <a:rPr lang="de-DE" sz="1200" dirty="0">
                <a:sym typeface="Wingdings" panose="05000000000000000000" pitchFamily="2" charset="2"/>
              </a:rPr>
              <a:t>Die Normungsroadmap Wasserstofftechnologien</a:t>
            </a:r>
            <a:endParaRPr lang="de-DE" sz="1200" dirty="0"/>
          </a:p>
          <a:p>
            <a:pPr>
              <a:lnSpc>
                <a:spcPts val="1300"/>
              </a:lnSpc>
              <a:spcBef>
                <a:spcPts val="200"/>
              </a:spcBef>
              <a:buClr>
                <a:srgbClr val="0064B4"/>
              </a:buClr>
            </a:pPr>
            <a:r>
              <a:rPr lang="de-DE" sz="1200" dirty="0"/>
              <a:t> </a:t>
            </a:r>
            <a:endParaRPr lang="de-DE" sz="1200" dirty="0">
              <a:cs typeface="Calibri" panose="020F0502020204030204"/>
            </a:endParaRPr>
          </a:p>
        </p:txBody>
      </p:sp>
      <p:sp>
        <p:nvSpPr>
          <p:cNvPr id="13" name="Rechteck 12">
            <a:extLst>
              <a:ext uri="{FF2B5EF4-FFF2-40B4-BE49-F238E27FC236}">
                <a16:creationId xmlns:a16="http://schemas.microsoft.com/office/drawing/2014/main" id="{CB1FB985-D386-114C-8C7A-1E14FA06690C}"/>
              </a:ext>
            </a:extLst>
          </p:cNvPr>
          <p:cNvSpPr/>
          <p:nvPr/>
        </p:nvSpPr>
        <p:spPr>
          <a:xfrm>
            <a:off x="246263" y="4479660"/>
            <a:ext cx="7080050" cy="615553"/>
          </a:xfrm>
          <a:prstGeom prst="rect">
            <a:avLst/>
          </a:prstGeom>
        </p:spPr>
        <p:txBody>
          <a:bodyPr wrap="square" lIns="0" tIns="0" rIns="0" bIns="0">
            <a:spAutoFit/>
          </a:bodyPr>
          <a:lstStyle/>
          <a:p>
            <a:r>
              <a:rPr lang="de-DE" sz="2000" dirty="0"/>
              <a:t>Normung und technische Regelsetzung – elementare Bausteine für einen erfolgreichen Markthochlauf der Wasserstofftechnologien</a:t>
            </a:r>
          </a:p>
        </p:txBody>
      </p:sp>
      <p:sp>
        <p:nvSpPr>
          <p:cNvPr id="8" name="Untertitel 7"/>
          <p:cNvSpPr>
            <a:spLocks noGrp="1"/>
          </p:cNvSpPr>
          <p:nvPr>
            <p:ph type="subTitle" idx="4294967295"/>
          </p:nvPr>
        </p:nvSpPr>
        <p:spPr bwMode="gray">
          <a:xfrm>
            <a:off x="249238" y="3626988"/>
            <a:ext cx="2900362" cy="688256"/>
          </a:xfrm>
          <a:prstGeom prst="rect">
            <a:avLst/>
          </a:prstGeom>
          <a:solidFill>
            <a:schemeClr val="tx1"/>
          </a:solidFill>
        </p:spPr>
        <p:txBody>
          <a:bodyPr wrap="square" lIns="0" tIns="0" rIns="0" bIns="72000" anchor="b" anchorCtr="0">
            <a:spAutoFit/>
          </a:bodyPr>
          <a:lstStyle/>
          <a:p>
            <a:pPr marL="4445" indent="0">
              <a:spcBef>
                <a:spcPts val="0"/>
              </a:spcBef>
              <a:buNone/>
            </a:pPr>
            <a:r>
              <a:rPr lang="de-DE" sz="2000" dirty="0">
                <a:solidFill>
                  <a:schemeClr val="accent4"/>
                </a:solidFill>
                <a:latin typeface="+mn-lt"/>
              </a:rPr>
              <a:t>→</a:t>
            </a:r>
            <a:r>
              <a:rPr lang="de-DE" sz="2000" dirty="0">
                <a:solidFill>
                  <a:schemeClr val="bg1"/>
                </a:solidFill>
                <a:latin typeface="+mn-lt"/>
              </a:rPr>
              <a:t> </a:t>
            </a:r>
            <a:r>
              <a:rPr lang="de-DE" sz="2000" b="1" dirty="0">
                <a:solidFill>
                  <a:schemeClr val="bg1"/>
                </a:solidFill>
                <a:latin typeface="+mn-lt"/>
              </a:rPr>
              <a:t>20. Juni 2024</a:t>
            </a:r>
            <a:endParaRPr lang="de-DE" sz="2000" dirty="0">
              <a:solidFill>
                <a:schemeClr val="bg1"/>
              </a:solidFill>
            </a:endParaRPr>
          </a:p>
          <a:p>
            <a:pPr marL="4445" indent="0">
              <a:spcBef>
                <a:spcPts val="0"/>
              </a:spcBef>
              <a:buNone/>
            </a:pPr>
            <a:r>
              <a:rPr lang="de-DE" sz="2000" dirty="0">
                <a:solidFill>
                  <a:schemeClr val="accent4"/>
                </a:solidFill>
                <a:latin typeface="+mn-lt"/>
              </a:rPr>
              <a:t>→</a:t>
            </a:r>
            <a:r>
              <a:rPr lang="de-DE" sz="2000" dirty="0">
                <a:solidFill>
                  <a:schemeClr val="bg1"/>
                </a:solidFill>
                <a:latin typeface="+mn-lt"/>
              </a:rPr>
              <a:t> 09:30 bis 10:15 Uhr</a:t>
            </a:r>
            <a:endParaRPr lang="de-DE" sz="2000" dirty="0">
              <a:solidFill>
                <a:schemeClr val="bg1"/>
              </a:solidFill>
              <a:latin typeface="+mn-lt"/>
              <a:cs typeface="Calibri" panose="020F0502020204030204"/>
            </a:endParaRPr>
          </a:p>
        </p:txBody>
      </p:sp>
      <p:sp>
        <p:nvSpPr>
          <p:cNvPr id="21" name="Rechteck 20">
            <a:extLst>
              <a:ext uri="{FF2B5EF4-FFF2-40B4-BE49-F238E27FC236}">
                <a16:creationId xmlns:a16="http://schemas.microsoft.com/office/drawing/2014/main" id="{D4D781E6-21E1-1D4C-8976-3F53FB069DBD}"/>
              </a:ext>
            </a:extLst>
          </p:cNvPr>
          <p:cNvSpPr/>
          <p:nvPr/>
        </p:nvSpPr>
        <p:spPr>
          <a:xfrm>
            <a:off x="246263" y="2940248"/>
            <a:ext cx="3428800" cy="350995"/>
          </a:xfrm>
          <a:prstGeom prst="rect">
            <a:avLst/>
          </a:prstGeom>
        </p:spPr>
        <p:txBody>
          <a:bodyPr wrap="square" lIns="0" tIns="46800" rIns="0" bIns="46800">
            <a:spAutoFit/>
          </a:bodyPr>
          <a:lstStyle/>
          <a:p>
            <a:pPr>
              <a:lnSpc>
                <a:spcPts val="2000"/>
              </a:lnSpc>
            </a:pPr>
            <a:r>
              <a:rPr lang="da-DK" sz="1800" i="1" dirty="0">
                <a:solidFill>
                  <a:schemeClr val="bg1"/>
                </a:solidFill>
                <a:ea typeface="Noto Sans TC"/>
              </a:rPr>
              <a:t>virtuell</a:t>
            </a:r>
            <a:endParaRPr lang="de-DE" sz="1800" i="1" dirty="0">
              <a:solidFill>
                <a:schemeClr val="bg1"/>
              </a:solidFill>
              <a:ea typeface="Noto Sans TC" panose="020B0500000000000000" pitchFamily="34" charset="-128"/>
            </a:endParaRPr>
          </a:p>
        </p:txBody>
      </p:sp>
      <p:pic>
        <p:nvPicPr>
          <p:cNvPr id="16" name="Grafik 15">
            <a:extLst>
              <a:ext uri="{FF2B5EF4-FFF2-40B4-BE49-F238E27FC236}">
                <a16:creationId xmlns:a16="http://schemas.microsoft.com/office/drawing/2014/main" id="{59E9A21D-942B-ECE4-FDCB-C22EAAD4143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849949" y="358860"/>
            <a:ext cx="5862752" cy="359081"/>
          </a:xfrm>
          <a:prstGeom prst="rect">
            <a:avLst/>
          </a:prstGeom>
        </p:spPr>
      </p:pic>
      <p:cxnSp>
        <p:nvCxnSpPr>
          <p:cNvPr id="26" name="Gerade Verbindung 25">
            <a:extLst>
              <a:ext uri="{FF2B5EF4-FFF2-40B4-BE49-F238E27FC236}">
                <a16:creationId xmlns:a16="http://schemas.microsoft.com/office/drawing/2014/main" id="{B9D319FF-BE56-A0F1-8731-E4106EEB5260}"/>
              </a:ext>
            </a:extLst>
          </p:cNvPr>
          <p:cNvCxnSpPr/>
          <p:nvPr/>
        </p:nvCxnSpPr>
        <p:spPr bwMode="gray">
          <a:xfrm>
            <a:off x="0" y="1125246"/>
            <a:ext cx="75596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hteck 14">
            <a:extLst>
              <a:ext uri="{FF2B5EF4-FFF2-40B4-BE49-F238E27FC236}">
                <a16:creationId xmlns:a16="http://schemas.microsoft.com/office/drawing/2014/main" id="{05535FEC-FC74-EFAD-B839-1D3859AE00AD}"/>
              </a:ext>
            </a:extLst>
          </p:cNvPr>
          <p:cNvSpPr/>
          <p:nvPr/>
        </p:nvSpPr>
        <p:spPr>
          <a:xfrm>
            <a:off x="249238" y="1124904"/>
            <a:ext cx="1917375" cy="288147"/>
          </a:xfrm>
          <a:prstGeom prst="rect">
            <a:avLst/>
          </a:prstGeom>
          <a:solidFill>
            <a:schemeClr val="accent4"/>
          </a:solidFill>
        </p:spPr>
        <p:txBody>
          <a:bodyPr wrap="none" lIns="36000" tIns="36000" rIns="36000" bIns="36000" anchor="ctr" anchorCtr="0">
            <a:spAutoFit/>
          </a:bodyPr>
          <a:lstStyle/>
          <a:p>
            <a:r>
              <a:rPr lang="de-DE" sz="1400" b="1" dirty="0">
                <a:solidFill>
                  <a:schemeClr val="bg2"/>
                </a:solidFill>
                <a:latin typeface="+mj-lt"/>
                <a:ea typeface="Noto Sans TC Black"/>
              </a:rPr>
              <a:t> Einladung H2-Frühstück </a:t>
            </a:r>
            <a:endParaRPr lang="de-DE" dirty="0">
              <a:solidFill>
                <a:schemeClr val="bg2"/>
              </a:solidFill>
            </a:endParaRPr>
          </a:p>
        </p:txBody>
      </p:sp>
      <p:sp>
        <p:nvSpPr>
          <p:cNvPr id="17" name="Rechteck 16">
            <a:extLst>
              <a:ext uri="{FF2B5EF4-FFF2-40B4-BE49-F238E27FC236}">
                <a16:creationId xmlns:a16="http://schemas.microsoft.com/office/drawing/2014/main" id="{ECFBF15E-214E-772D-37AC-7028E1B146E6}"/>
              </a:ext>
            </a:extLst>
          </p:cNvPr>
          <p:cNvSpPr/>
          <p:nvPr/>
        </p:nvSpPr>
        <p:spPr>
          <a:xfrm>
            <a:off x="3890317" y="7452499"/>
            <a:ext cx="3435996" cy="1157803"/>
          </a:xfrm>
          <a:prstGeom prst="rect">
            <a:avLst/>
          </a:prstGeom>
          <a:ln>
            <a:solidFill>
              <a:schemeClr val="tx1"/>
            </a:solidFill>
          </a:ln>
        </p:spPr>
        <p:txBody>
          <a:bodyPr wrap="square" lIns="91440" tIns="45720" rIns="91440" bIns="45720" anchor="t">
            <a:noAutofit/>
          </a:bodyPr>
          <a:lstStyle/>
          <a:p>
            <a:pPr>
              <a:lnSpc>
                <a:spcPts val="1300"/>
              </a:lnSpc>
              <a:spcBef>
                <a:spcPts val="200"/>
              </a:spcBef>
            </a:pPr>
            <a:endParaRPr lang="de-DE" sz="1200" dirty="0">
              <a:ea typeface="+mn-lt"/>
              <a:cs typeface="+mn-lt"/>
            </a:endParaRPr>
          </a:p>
          <a:p>
            <a:pPr>
              <a:lnSpc>
                <a:spcPts val="1300"/>
              </a:lnSpc>
              <a:spcBef>
                <a:spcPts val="200"/>
              </a:spcBef>
            </a:pPr>
            <a:endParaRPr lang="de-DE" sz="1200" dirty="0">
              <a:ea typeface="+mn-lt"/>
              <a:cs typeface="+mn-lt"/>
            </a:endParaRPr>
          </a:p>
          <a:p>
            <a:pPr>
              <a:lnSpc>
                <a:spcPts val="1300"/>
              </a:lnSpc>
              <a:spcBef>
                <a:spcPts val="200"/>
              </a:spcBef>
            </a:pPr>
            <a:endParaRPr lang="de-DE" sz="1200" dirty="0">
              <a:ea typeface="+mn-lt"/>
              <a:cs typeface="+mn-lt"/>
            </a:endParaRPr>
          </a:p>
          <a:p>
            <a:pPr>
              <a:lnSpc>
                <a:spcPts val="1300"/>
              </a:lnSpc>
              <a:spcBef>
                <a:spcPts val="200"/>
              </a:spcBef>
            </a:pPr>
            <a:r>
              <a:rPr lang="de-DE" sz="1200" dirty="0">
                <a:ea typeface="+mn-lt"/>
                <a:cs typeface="+mn-lt"/>
              </a:rPr>
              <a:t>Die Teilnahme ist kostenlos. Die Veranstaltung findet virtuell statt. Die Einwahldaten erhalten Sie kurz vor der Veranstaltung.</a:t>
            </a:r>
          </a:p>
        </p:txBody>
      </p:sp>
      <p:sp>
        <p:nvSpPr>
          <p:cNvPr id="22" name="Untertitel 7">
            <a:hlinkClick r:id="rId5"/>
            <a:extLst>
              <a:ext uri="{FF2B5EF4-FFF2-40B4-BE49-F238E27FC236}">
                <a16:creationId xmlns:a16="http://schemas.microsoft.com/office/drawing/2014/main" id="{45A9A58A-5B64-1798-67E8-92C132F8EBCE}"/>
              </a:ext>
            </a:extLst>
          </p:cNvPr>
          <p:cNvSpPr txBox="1">
            <a:spLocks/>
          </p:cNvSpPr>
          <p:nvPr/>
        </p:nvSpPr>
        <p:spPr bwMode="gray">
          <a:xfrm>
            <a:off x="3886788" y="7281085"/>
            <a:ext cx="3431905" cy="745444"/>
          </a:xfrm>
          <a:prstGeom prst="rect">
            <a:avLst/>
          </a:prstGeom>
          <a:solidFill>
            <a:schemeClr val="tx1"/>
          </a:solidFill>
        </p:spPr>
        <p:txBody>
          <a:bodyPr vert="horz" wrap="square" lIns="72000" tIns="72000" rIns="72000" bIns="72000" rtlCol="0" anchor="t" anchorCtr="0">
            <a:spAutoFit/>
          </a:bodyPr>
          <a:lstStyle>
            <a:lvl1pPr marL="0" indent="0" algn="l" defTabSz="1391900" rtl="0" eaLnBrk="1" latinLnBrk="0" hangingPunct="1">
              <a:spcBef>
                <a:spcPts val="913"/>
              </a:spcBef>
              <a:buClr>
                <a:schemeClr val="tx1"/>
              </a:buClr>
              <a:buFont typeface="Wingdings" panose="05000000000000000000" pitchFamily="2" charset="2"/>
              <a:buNone/>
              <a:defRPr sz="2436" kern="1200">
                <a:solidFill>
                  <a:schemeClr val="bg1"/>
                </a:solidFill>
                <a:latin typeface="+mn-lt"/>
                <a:ea typeface="+mn-ea"/>
                <a:cs typeface="+mn-cs"/>
              </a:defRPr>
            </a:lvl1pPr>
            <a:lvl2pPr marL="695950" indent="0" algn="ctr" defTabSz="1391900" rtl="0" eaLnBrk="1" latinLnBrk="0" hangingPunct="1">
              <a:spcBef>
                <a:spcPts val="913"/>
              </a:spcBef>
              <a:buClr>
                <a:schemeClr val="tx1"/>
              </a:buClr>
              <a:buFont typeface="Arial" panose="020B0604020202020204" pitchFamily="34" charset="0"/>
              <a:buNone/>
              <a:defRPr sz="2131" kern="1200">
                <a:solidFill>
                  <a:schemeClr val="tx1">
                    <a:tint val="75000"/>
                  </a:schemeClr>
                </a:solidFill>
                <a:latin typeface="+mn-lt"/>
                <a:ea typeface="+mn-ea"/>
                <a:cs typeface="+mn-cs"/>
              </a:defRPr>
            </a:lvl2pPr>
            <a:lvl3pPr marL="1391900" indent="0" algn="ctr" defTabSz="1391900" rtl="0" eaLnBrk="1" latinLnBrk="0" hangingPunct="1">
              <a:spcBef>
                <a:spcPts val="913"/>
              </a:spcBef>
              <a:buClr>
                <a:schemeClr val="tx1"/>
              </a:buClr>
              <a:buFont typeface="Arial" panose="020B0604020202020204" pitchFamily="34" charset="0"/>
              <a:buNone/>
              <a:defRPr sz="2131" kern="1200">
                <a:solidFill>
                  <a:schemeClr val="tx1">
                    <a:tint val="75000"/>
                  </a:schemeClr>
                </a:solidFill>
                <a:latin typeface="+mn-lt"/>
                <a:ea typeface="+mn-ea"/>
                <a:cs typeface="+mn-cs"/>
              </a:defRPr>
            </a:lvl3pPr>
            <a:lvl4pPr marL="2087850" indent="0" algn="ctr" defTabSz="1391900" rtl="0" eaLnBrk="1" latinLnBrk="0" hangingPunct="1">
              <a:spcBef>
                <a:spcPts val="913"/>
              </a:spcBef>
              <a:buClr>
                <a:schemeClr val="tx1"/>
              </a:buClr>
              <a:buFont typeface="Arial" panose="020B0604020202020204" pitchFamily="34" charset="0"/>
              <a:buNone/>
              <a:defRPr sz="2131" kern="1200">
                <a:solidFill>
                  <a:schemeClr val="tx1">
                    <a:tint val="75000"/>
                  </a:schemeClr>
                </a:solidFill>
                <a:latin typeface="+mn-lt"/>
                <a:ea typeface="+mn-ea"/>
                <a:cs typeface="+mn-cs"/>
              </a:defRPr>
            </a:lvl4pPr>
            <a:lvl5pPr marL="2783799" indent="0" algn="ctr" defTabSz="1391900" rtl="0" eaLnBrk="1" latinLnBrk="0" hangingPunct="1">
              <a:spcBef>
                <a:spcPts val="913"/>
              </a:spcBef>
              <a:buClr>
                <a:schemeClr val="tx1"/>
              </a:buClr>
              <a:buFont typeface="Arial" panose="020B0604020202020204" pitchFamily="34" charset="0"/>
              <a:buNone/>
              <a:defRPr sz="2131" kern="1200">
                <a:solidFill>
                  <a:schemeClr val="tx1">
                    <a:tint val="75000"/>
                  </a:schemeClr>
                </a:solidFill>
                <a:latin typeface="+mn-lt"/>
                <a:ea typeface="+mn-ea"/>
                <a:cs typeface="+mn-cs"/>
              </a:defRPr>
            </a:lvl5pPr>
            <a:lvl6pPr marL="3479749" indent="0" algn="ctr" defTabSz="1391900" rtl="0" eaLnBrk="1" latinLnBrk="0" hangingPunct="1">
              <a:spcBef>
                <a:spcPct val="20000"/>
              </a:spcBef>
              <a:buFont typeface="Arial" panose="020B0604020202020204" pitchFamily="34" charset="0"/>
              <a:buNone/>
              <a:defRPr sz="3044" kern="1200">
                <a:solidFill>
                  <a:schemeClr val="tx1">
                    <a:tint val="75000"/>
                  </a:schemeClr>
                </a:solidFill>
                <a:latin typeface="+mn-lt"/>
                <a:ea typeface="+mn-ea"/>
                <a:cs typeface="+mn-cs"/>
              </a:defRPr>
            </a:lvl6pPr>
            <a:lvl7pPr marL="4175699" indent="0" algn="ctr" defTabSz="1391900" rtl="0" eaLnBrk="1" latinLnBrk="0" hangingPunct="1">
              <a:spcBef>
                <a:spcPct val="20000"/>
              </a:spcBef>
              <a:buFont typeface="Arial" panose="020B0604020202020204" pitchFamily="34" charset="0"/>
              <a:buNone/>
              <a:defRPr sz="3044" kern="1200">
                <a:solidFill>
                  <a:schemeClr val="tx1">
                    <a:tint val="75000"/>
                  </a:schemeClr>
                </a:solidFill>
                <a:latin typeface="+mn-lt"/>
                <a:ea typeface="+mn-ea"/>
                <a:cs typeface="+mn-cs"/>
              </a:defRPr>
            </a:lvl7pPr>
            <a:lvl8pPr marL="4871649" indent="0" algn="ctr" defTabSz="1391900" rtl="0" eaLnBrk="1" latinLnBrk="0" hangingPunct="1">
              <a:spcBef>
                <a:spcPct val="20000"/>
              </a:spcBef>
              <a:buFont typeface="Arial" panose="020B0604020202020204" pitchFamily="34" charset="0"/>
              <a:buNone/>
              <a:defRPr sz="3044" kern="1200">
                <a:solidFill>
                  <a:schemeClr val="tx1">
                    <a:tint val="75000"/>
                  </a:schemeClr>
                </a:solidFill>
                <a:latin typeface="+mn-lt"/>
                <a:ea typeface="+mn-ea"/>
                <a:cs typeface="+mn-cs"/>
              </a:defRPr>
            </a:lvl8pPr>
            <a:lvl9pPr marL="5567599" indent="0" algn="ctr" defTabSz="1391900" rtl="0" eaLnBrk="1" latinLnBrk="0" hangingPunct="1">
              <a:spcBef>
                <a:spcPct val="20000"/>
              </a:spcBef>
              <a:buFont typeface="Arial" panose="020B0604020202020204" pitchFamily="34" charset="0"/>
              <a:buNone/>
              <a:defRPr sz="3044" kern="1200">
                <a:solidFill>
                  <a:schemeClr val="tx1">
                    <a:tint val="75000"/>
                  </a:schemeClr>
                </a:solidFill>
                <a:latin typeface="+mn-lt"/>
                <a:ea typeface="+mn-ea"/>
                <a:cs typeface="+mn-cs"/>
              </a:defRPr>
            </a:lvl9pPr>
          </a:lstStyle>
          <a:p>
            <a:r>
              <a:rPr lang="de-DE" sz="1400" b="1" dirty="0">
                <a:solidFill>
                  <a:schemeClr val="accent4">
                    <a:lumMod val="60000"/>
                    <a:lumOff val="40000"/>
                  </a:schemeClr>
                </a:solidFill>
                <a:ea typeface="+mn-lt"/>
                <a:cs typeface="+mn-lt"/>
                <a:hlinkClick r:id="rId6">
                  <a:extLst>
                    <a:ext uri="{A12FA001-AC4F-418D-AE19-62706E023703}">
                      <ahyp:hlinkClr xmlns:ahyp="http://schemas.microsoft.com/office/drawing/2018/hyperlinkcolor" val="tx"/>
                    </a:ext>
                  </a:extLst>
                </a:hlinkClick>
              </a:rPr>
              <a:t>Melden Sie sich hier zur Veranstaltung an!</a:t>
            </a:r>
            <a:br>
              <a:rPr lang="de-DE" sz="1200" dirty="0">
                <a:ea typeface="+mn-lt"/>
                <a:cs typeface="+mn-lt"/>
              </a:rPr>
            </a:br>
            <a:r>
              <a:rPr lang="de-DE" sz="1200" dirty="0">
                <a:ea typeface="+mn-lt"/>
                <a:cs typeface="+mn-lt"/>
              </a:rPr>
              <a:t>Alternativ: </a:t>
            </a:r>
            <a:r>
              <a:rPr lang="de-DE" sz="1200" dirty="0">
                <a:ea typeface="+mn-lt"/>
                <a:cs typeface="+mn-lt"/>
                <a:hlinkClick r:id="rId7">
                  <a:extLst>
                    <a:ext uri="{A12FA001-AC4F-418D-AE19-62706E023703}">
                      <ahyp:hlinkClr xmlns:ahyp="http://schemas.microsoft.com/office/drawing/2018/hyperlinkcolor" val="tx"/>
                    </a:ext>
                  </a:extLst>
                </a:hlinkClick>
              </a:rPr>
              <a:t>www.din-events.de</a:t>
            </a:r>
            <a:r>
              <a:rPr lang="de-DE" sz="1200" dirty="0">
                <a:ea typeface="+mn-lt"/>
                <a:cs typeface="+mn-lt"/>
              </a:rPr>
              <a:t> mit dem</a:t>
            </a:r>
            <a:br>
              <a:rPr lang="de-DE" sz="1200" dirty="0">
                <a:ea typeface="+mn-lt"/>
                <a:cs typeface="+mn-lt"/>
              </a:rPr>
            </a:br>
            <a:r>
              <a:rPr lang="de-DE" sz="1200" dirty="0">
                <a:ea typeface="+mn-lt"/>
                <a:cs typeface="+mn-lt"/>
              </a:rPr>
              <a:t>Login-Code „H2-Normung“</a:t>
            </a:r>
            <a:endParaRPr lang="de-DE" sz="1200" dirty="0">
              <a:solidFill>
                <a:srgbClr val="FF0000"/>
              </a:solidFill>
              <a:highlight>
                <a:srgbClr val="FFFF00"/>
              </a:highlight>
              <a:ea typeface="+mn-lt"/>
              <a:cs typeface="+mn-lt"/>
            </a:endParaRPr>
          </a:p>
        </p:txBody>
      </p:sp>
      <p:sp>
        <p:nvSpPr>
          <p:cNvPr id="25" name="Untertitel 7">
            <a:extLst>
              <a:ext uri="{FF2B5EF4-FFF2-40B4-BE49-F238E27FC236}">
                <a16:creationId xmlns:a16="http://schemas.microsoft.com/office/drawing/2014/main" id="{403BA1BB-F417-9667-EE72-E5F8802C6D70}"/>
              </a:ext>
            </a:extLst>
          </p:cNvPr>
          <p:cNvSpPr txBox="1">
            <a:spLocks/>
          </p:cNvSpPr>
          <p:nvPr/>
        </p:nvSpPr>
        <p:spPr bwMode="gray">
          <a:xfrm>
            <a:off x="1301638" y="8949448"/>
            <a:ext cx="2870312" cy="1440726"/>
          </a:xfrm>
          <a:prstGeom prst="rect">
            <a:avLst/>
          </a:prstGeom>
          <a:noFill/>
        </p:spPr>
        <p:txBody>
          <a:bodyPr vert="horz" wrap="square" lIns="0" tIns="0" rIns="0" bIns="0" rtlCol="0" anchor="t" anchorCtr="0">
            <a:noAutofit/>
          </a:bodyPr>
          <a:lstStyle>
            <a:lvl1pPr marL="0" indent="0" algn="l" defTabSz="1391900" rtl="0" eaLnBrk="1" latinLnBrk="0" hangingPunct="1">
              <a:spcBef>
                <a:spcPts val="913"/>
              </a:spcBef>
              <a:buClr>
                <a:schemeClr val="tx1"/>
              </a:buClr>
              <a:buFont typeface="Wingdings" panose="05000000000000000000" pitchFamily="2" charset="2"/>
              <a:buNone/>
              <a:defRPr sz="2436" kern="1200">
                <a:solidFill>
                  <a:schemeClr val="bg1"/>
                </a:solidFill>
                <a:latin typeface="+mn-lt"/>
                <a:ea typeface="+mn-ea"/>
                <a:cs typeface="+mn-cs"/>
              </a:defRPr>
            </a:lvl1pPr>
            <a:lvl2pPr marL="695950" indent="0" algn="ctr" defTabSz="1391900" rtl="0" eaLnBrk="1" latinLnBrk="0" hangingPunct="1">
              <a:spcBef>
                <a:spcPts val="913"/>
              </a:spcBef>
              <a:buClr>
                <a:schemeClr val="tx1"/>
              </a:buClr>
              <a:buFont typeface="Arial" panose="020B0604020202020204" pitchFamily="34" charset="0"/>
              <a:buNone/>
              <a:defRPr sz="2131" kern="1200">
                <a:solidFill>
                  <a:schemeClr val="tx1">
                    <a:tint val="75000"/>
                  </a:schemeClr>
                </a:solidFill>
                <a:latin typeface="+mn-lt"/>
                <a:ea typeface="+mn-ea"/>
                <a:cs typeface="+mn-cs"/>
              </a:defRPr>
            </a:lvl2pPr>
            <a:lvl3pPr marL="1391900" indent="0" algn="ctr" defTabSz="1391900" rtl="0" eaLnBrk="1" latinLnBrk="0" hangingPunct="1">
              <a:spcBef>
                <a:spcPts val="913"/>
              </a:spcBef>
              <a:buClr>
                <a:schemeClr val="tx1"/>
              </a:buClr>
              <a:buFont typeface="Arial" panose="020B0604020202020204" pitchFamily="34" charset="0"/>
              <a:buNone/>
              <a:defRPr sz="2131" kern="1200">
                <a:solidFill>
                  <a:schemeClr val="tx1">
                    <a:tint val="75000"/>
                  </a:schemeClr>
                </a:solidFill>
                <a:latin typeface="+mn-lt"/>
                <a:ea typeface="+mn-ea"/>
                <a:cs typeface="+mn-cs"/>
              </a:defRPr>
            </a:lvl3pPr>
            <a:lvl4pPr marL="2087850" indent="0" algn="ctr" defTabSz="1391900" rtl="0" eaLnBrk="1" latinLnBrk="0" hangingPunct="1">
              <a:spcBef>
                <a:spcPts val="913"/>
              </a:spcBef>
              <a:buClr>
                <a:schemeClr val="tx1"/>
              </a:buClr>
              <a:buFont typeface="Arial" panose="020B0604020202020204" pitchFamily="34" charset="0"/>
              <a:buNone/>
              <a:defRPr sz="2131" kern="1200">
                <a:solidFill>
                  <a:schemeClr val="tx1">
                    <a:tint val="75000"/>
                  </a:schemeClr>
                </a:solidFill>
                <a:latin typeface="+mn-lt"/>
                <a:ea typeface="+mn-ea"/>
                <a:cs typeface="+mn-cs"/>
              </a:defRPr>
            </a:lvl4pPr>
            <a:lvl5pPr marL="2783799" indent="0" algn="ctr" defTabSz="1391900" rtl="0" eaLnBrk="1" latinLnBrk="0" hangingPunct="1">
              <a:spcBef>
                <a:spcPts val="913"/>
              </a:spcBef>
              <a:buClr>
                <a:schemeClr val="tx1"/>
              </a:buClr>
              <a:buFont typeface="Arial" panose="020B0604020202020204" pitchFamily="34" charset="0"/>
              <a:buNone/>
              <a:defRPr sz="2131" kern="1200">
                <a:solidFill>
                  <a:schemeClr val="tx1">
                    <a:tint val="75000"/>
                  </a:schemeClr>
                </a:solidFill>
                <a:latin typeface="+mn-lt"/>
                <a:ea typeface="+mn-ea"/>
                <a:cs typeface="+mn-cs"/>
              </a:defRPr>
            </a:lvl5pPr>
            <a:lvl6pPr marL="3479749" indent="0" algn="ctr" defTabSz="1391900" rtl="0" eaLnBrk="1" latinLnBrk="0" hangingPunct="1">
              <a:spcBef>
                <a:spcPct val="20000"/>
              </a:spcBef>
              <a:buFont typeface="Arial" panose="020B0604020202020204" pitchFamily="34" charset="0"/>
              <a:buNone/>
              <a:defRPr sz="3044" kern="1200">
                <a:solidFill>
                  <a:schemeClr val="tx1">
                    <a:tint val="75000"/>
                  </a:schemeClr>
                </a:solidFill>
                <a:latin typeface="+mn-lt"/>
                <a:ea typeface="+mn-ea"/>
                <a:cs typeface="+mn-cs"/>
              </a:defRPr>
            </a:lvl6pPr>
            <a:lvl7pPr marL="4175699" indent="0" algn="ctr" defTabSz="1391900" rtl="0" eaLnBrk="1" latinLnBrk="0" hangingPunct="1">
              <a:spcBef>
                <a:spcPct val="20000"/>
              </a:spcBef>
              <a:buFont typeface="Arial" panose="020B0604020202020204" pitchFamily="34" charset="0"/>
              <a:buNone/>
              <a:defRPr sz="3044" kern="1200">
                <a:solidFill>
                  <a:schemeClr val="tx1">
                    <a:tint val="75000"/>
                  </a:schemeClr>
                </a:solidFill>
                <a:latin typeface="+mn-lt"/>
                <a:ea typeface="+mn-ea"/>
                <a:cs typeface="+mn-cs"/>
              </a:defRPr>
            </a:lvl7pPr>
            <a:lvl8pPr marL="4871649" indent="0" algn="ctr" defTabSz="1391900" rtl="0" eaLnBrk="1" latinLnBrk="0" hangingPunct="1">
              <a:spcBef>
                <a:spcPct val="20000"/>
              </a:spcBef>
              <a:buFont typeface="Arial" panose="020B0604020202020204" pitchFamily="34" charset="0"/>
              <a:buNone/>
              <a:defRPr sz="3044" kern="1200">
                <a:solidFill>
                  <a:schemeClr val="tx1">
                    <a:tint val="75000"/>
                  </a:schemeClr>
                </a:solidFill>
                <a:latin typeface="+mn-lt"/>
                <a:ea typeface="+mn-ea"/>
                <a:cs typeface="+mn-cs"/>
              </a:defRPr>
            </a:lvl8pPr>
            <a:lvl9pPr marL="5567599" indent="0" algn="ctr" defTabSz="1391900" rtl="0" eaLnBrk="1" latinLnBrk="0" hangingPunct="1">
              <a:spcBef>
                <a:spcPct val="20000"/>
              </a:spcBef>
              <a:buFont typeface="Arial" panose="020B0604020202020204" pitchFamily="34" charset="0"/>
              <a:buNone/>
              <a:defRPr sz="3044" kern="1200">
                <a:solidFill>
                  <a:schemeClr val="tx1">
                    <a:tint val="75000"/>
                  </a:schemeClr>
                </a:solidFill>
                <a:latin typeface="+mn-lt"/>
                <a:ea typeface="+mn-ea"/>
                <a:cs typeface="+mn-cs"/>
              </a:defRPr>
            </a:lvl9pPr>
          </a:lstStyle>
          <a:p>
            <a:r>
              <a:rPr lang="de-DE" sz="900" dirty="0">
                <a:ea typeface="+mn-lt"/>
                <a:cs typeface="+mn-lt"/>
              </a:rPr>
              <a:t>Das Verbundprojekt „</a:t>
            </a:r>
            <a:r>
              <a:rPr lang="de-DE" sz="900" dirty="0" err="1">
                <a:ea typeface="+mn-lt"/>
                <a:cs typeface="+mn-lt"/>
              </a:rPr>
              <a:t>Normungsroadmap</a:t>
            </a:r>
            <a:r>
              <a:rPr lang="de-DE" sz="900" dirty="0">
                <a:ea typeface="+mn-lt"/>
                <a:cs typeface="+mn-lt"/>
              </a:rPr>
              <a:t> Wasserstofftechnologien“ ist eine gemeinsame Initiative des Deutschen Instituts für Normung e. V. (DIN),  der Deutschen Kommission Elektrotechnik Elektronik Informationstechnik in DIN und VDE (DKE), des Deutschen Vereins des Gas- und Wasserfaches (DVGW), des Vereins für die Normung und Weiterentwicklung des Bahnwesens e. V. (NWB), des Verbands der Automobilindustrie (VDA),  des Vereins Deutscher Ingenieure e. V. (VDI)  sowie des Verbands Deutscher Maschinen- und Anlagenbau e. V. (VDMA).</a:t>
            </a:r>
            <a:endParaRPr lang="de-DE" dirty="0"/>
          </a:p>
          <a:p>
            <a:pPr>
              <a:spcBef>
                <a:spcPts val="0"/>
              </a:spcBef>
            </a:pPr>
            <a:endParaRPr lang="de-DE" sz="800" dirty="0">
              <a:solidFill>
                <a:srgbClr val="FF0000"/>
              </a:solidFill>
              <a:cs typeface="Calibri"/>
            </a:endParaRPr>
          </a:p>
        </p:txBody>
      </p:sp>
      <p:sp>
        <p:nvSpPr>
          <p:cNvPr id="28" name="Untertitel 7">
            <a:extLst>
              <a:ext uri="{FF2B5EF4-FFF2-40B4-BE49-F238E27FC236}">
                <a16:creationId xmlns:a16="http://schemas.microsoft.com/office/drawing/2014/main" id="{DD806557-4C32-EA4D-01F2-938EE1C6632C}"/>
              </a:ext>
            </a:extLst>
          </p:cNvPr>
          <p:cNvSpPr txBox="1">
            <a:spLocks/>
          </p:cNvSpPr>
          <p:nvPr/>
        </p:nvSpPr>
        <p:spPr bwMode="gray">
          <a:xfrm>
            <a:off x="5081851" y="8975745"/>
            <a:ext cx="2338030" cy="640042"/>
          </a:xfrm>
          <a:prstGeom prst="rect">
            <a:avLst/>
          </a:prstGeom>
          <a:noFill/>
        </p:spPr>
        <p:txBody>
          <a:bodyPr vert="horz" wrap="square" lIns="0" tIns="0" rIns="0" bIns="0" rtlCol="0" anchor="t" anchorCtr="0">
            <a:noAutofit/>
          </a:bodyPr>
          <a:lstStyle>
            <a:lvl1pPr marL="0" indent="0" algn="l" defTabSz="1391900" rtl="0" eaLnBrk="1" latinLnBrk="0" hangingPunct="1">
              <a:spcBef>
                <a:spcPts val="913"/>
              </a:spcBef>
              <a:buClr>
                <a:schemeClr val="tx1"/>
              </a:buClr>
              <a:buFont typeface="Wingdings" panose="05000000000000000000" pitchFamily="2" charset="2"/>
              <a:buNone/>
              <a:defRPr sz="2436" kern="1200">
                <a:solidFill>
                  <a:schemeClr val="bg1"/>
                </a:solidFill>
                <a:latin typeface="+mn-lt"/>
                <a:ea typeface="+mn-ea"/>
                <a:cs typeface="+mn-cs"/>
              </a:defRPr>
            </a:lvl1pPr>
            <a:lvl2pPr marL="695950" indent="0" algn="ctr" defTabSz="1391900" rtl="0" eaLnBrk="1" latinLnBrk="0" hangingPunct="1">
              <a:spcBef>
                <a:spcPts val="913"/>
              </a:spcBef>
              <a:buClr>
                <a:schemeClr val="tx1"/>
              </a:buClr>
              <a:buFont typeface="Arial" panose="020B0604020202020204" pitchFamily="34" charset="0"/>
              <a:buNone/>
              <a:defRPr sz="2131" kern="1200">
                <a:solidFill>
                  <a:schemeClr val="tx1">
                    <a:tint val="75000"/>
                  </a:schemeClr>
                </a:solidFill>
                <a:latin typeface="+mn-lt"/>
                <a:ea typeface="+mn-ea"/>
                <a:cs typeface="+mn-cs"/>
              </a:defRPr>
            </a:lvl2pPr>
            <a:lvl3pPr marL="1391900" indent="0" algn="ctr" defTabSz="1391900" rtl="0" eaLnBrk="1" latinLnBrk="0" hangingPunct="1">
              <a:spcBef>
                <a:spcPts val="913"/>
              </a:spcBef>
              <a:buClr>
                <a:schemeClr val="tx1"/>
              </a:buClr>
              <a:buFont typeface="Arial" panose="020B0604020202020204" pitchFamily="34" charset="0"/>
              <a:buNone/>
              <a:defRPr sz="2131" kern="1200">
                <a:solidFill>
                  <a:schemeClr val="tx1">
                    <a:tint val="75000"/>
                  </a:schemeClr>
                </a:solidFill>
                <a:latin typeface="+mn-lt"/>
                <a:ea typeface="+mn-ea"/>
                <a:cs typeface="+mn-cs"/>
              </a:defRPr>
            </a:lvl3pPr>
            <a:lvl4pPr marL="2087850" indent="0" algn="ctr" defTabSz="1391900" rtl="0" eaLnBrk="1" latinLnBrk="0" hangingPunct="1">
              <a:spcBef>
                <a:spcPts val="913"/>
              </a:spcBef>
              <a:buClr>
                <a:schemeClr val="tx1"/>
              </a:buClr>
              <a:buFont typeface="Arial" panose="020B0604020202020204" pitchFamily="34" charset="0"/>
              <a:buNone/>
              <a:defRPr sz="2131" kern="1200">
                <a:solidFill>
                  <a:schemeClr val="tx1">
                    <a:tint val="75000"/>
                  </a:schemeClr>
                </a:solidFill>
                <a:latin typeface="+mn-lt"/>
                <a:ea typeface="+mn-ea"/>
                <a:cs typeface="+mn-cs"/>
              </a:defRPr>
            </a:lvl4pPr>
            <a:lvl5pPr marL="2783799" indent="0" algn="ctr" defTabSz="1391900" rtl="0" eaLnBrk="1" latinLnBrk="0" hangingPunct="1">
              <a:spcBef>
                <a:spcPts val="913"/>
              </a:spcBef>
              <a:buClr>
                <a:schemeClr val="tx1"/>
              </a:buClr>
              <a:buFont typeface="Arial" panose="020B0604020202020204" pitchFamily="34" charset="0"/>
              <a:buNone/>
              <a:defRPr sz="2131" kern="1200">
                <a:solidFill>
                  <a:schemeClr val="tx1">
                    <a:tint val="75000"/>
                  </a:schemeClr>
                </a:solidFill>
                <a:latin typeface="+mn-lt"/>
                <a:ea typeface="+mn-ea"/>
                <a:cs typeface="+mn-cs"/>
              </a:defRPr>
            </a:lvl5pPr>
            <a:lvl6pPr marL="3479749" indent="0" algn="ctr" defTabSz="1391900" rtl="0" eaLnBrk="1" latinLnBrk="0" hangingPunct="1">
              <a:spcBef>
                <a:spcPct val="20000"/>
              </a:spcBef>
              <a:buFont typeface="Arial" panose="020B0604020202020204" pitchFamily="34" charset="0"/>
              <a:buNone/>
              <a:defRPr sz="3044" kern="1200">
                <a:solidFill>
                  <a:schemeClr val="tx1">
                    <a:tint val="75000"/>
                  </a:schemeClr>
                </a:solidFill>
                <a:latin typeface="+mn-lt"/>
                <a:ea typeface="+mn-ea"/>
                <a:cs typeface="+mn-cs"/>
              </a:defRPr>
            </a:lvl6pPr>
            <a:lvl7pPr marL="4175699" indent="0" algn="ctr" defTabSz="1391900" rtl="0" eaLnBrk="1" latinLnBrk="0" hangingPunct="1">
              <a:spcBef>
                <a:spcPct val="20000"/>
              </a:spcBef>
              <a:buFont typeface="Arial" panose="020B0604020202020204" pitchFamily="34" charset="0"/>
              <a:buNone/>
              <a:defRPr sz="3044" kern="1200">
                <a:solidFill>
                  <a:schemeClr val="tx1">
                    <a:tint val="75000"/>
                  </a:schemeClr>
                </a:solidFill>
                <a:latin typeface="+mn-lt"/>
                <a:ea typeface="+mn-ea"/>
                <a:cs typeface="+mn-cs"/>
              </a:defRPr>
            </a:lvl7pPr>
            <a:lvl8pPr marL="4871649" indent="0" algn="ctr" defTabSz="1391900" rtl="0" eaLnBrk="1" latinLnBrk="0" hangingPunct="1">
              <a:spcBef>
                <a:spcPct val="20000"/>
              </a:spcBef>
              <a:buFont typeface="Arial" panose="020B0604020202020204" pitchFamily="34" charset="0"/>
              <a:buNone/>
              <a:defRPr sz="3044" kern="1200">
                <a:solidFill>
                  <a:schemeClr val="tx1">
                    <a:tint val="75000"/>
                  </a:schemeClr>
                </a:solidFill>
                <a:latin typeface="+mn-lt"/>
                <a:ea typeface="+mn-ea"/>
                <a:cs typeface="+mn-cs"/>
              </a:defRPr>
            </a:lvl8pPr>
            <a:lvl9pPr marL="5567599" indent="0" algn="ctr" defTabSz="1391900" rtl="0" eaLnBrk="1" latinLnBrk="0" hangingPunct="1">
              <a:spcBef>
                <a:spcPct val="20000"/>
              </a:spcBef>
              <a:buFont typeface="Arial" panose="020B0604020202020204" pitchFamily="34" charset="0"/>
              <a:buNone/>
              <a:defRPr sz="3044" kern="1200">
                <a:solidFill>
                  <a:schemeClr val="tx1">
                    <a:tint val="75000"/>
                  </a:schemeClr>
                </a:solidFill>
                <a:latin typeface="+mn-lt"/>
                <a:ea typeface="+mn-ea"/>
                <a:cs typeface="+mn-cs"/>
              </a:defRPr>
            </a:lvl9pPr>
          </a:lstStyle>
          <a:p>
            <a:pPr>
              <a:spcBef>
                <a:spcPts val="0"/>
              </a:spcBef>
            </a:pPr>
            <a:r>
              <a:rPr lang="de-DE" sz="900" b="1" u="sng" dirty="0"/>
              <a:t>E-Mail</a:t>
            </a:r>
            <a:r>
              <a:rPr lang="de-DE" sz="900" b="1" u="sng" dirty="0">
                <a:solidFill>
                  <a:srgbClr val="FFFFFF"/>
                </a:solidFill>
              </a:rPr>
              <a:t>:</a:t>
            </a:r>
            <a:r>
              <a:rPr lang="de-DE" sz="900" dirty="0">
                <a:solidFill>
                  <a:srgbClr val="FFFFFF"/>
                </a:solidFill>
              </a:rPr>
              <a:t> H2@din.de</a:t>
            </a:r>
          </a:p>
        </p:txBody>
      </p:sp>
      <p:sp>
        <p:nvSpPr>
          <p:cNvPr id="3" name="TextBox 2">
            <a:extLst>
              <a:ext uri="{FF2B5EF4-FFF2-40B4-BE49-F238E27FC236}">
                <a16:creationId xmlns:a16="http://schemas.microsoft.com/office/drawing/2014/main" id="{2AF1C2C2-3A0E-2775-3EFD-6A356AE0A1F1}"/>
              </a:ext>
            </a:extLst>
          </p:cNvPr>
          <p:cNvSpPr txBox="1"/>
          <p:nvPr/>
        </p:nvSpPr>
        <p:spPr>
          <a:xfrm rot="16200000">
            <a:off x="6858172" y="3592185"/>
            <a:ext cx="1076012" cy="12311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de-DE" sz="800" dirty="0">
                <a:solidFill>
                  <a:schemeClr val="bg1"/>
                </a:solidFill>
                <a:latin typeface="Calibri"/>
                <a:cs typeface="Calibri"/>
              </a:rPr>
              <a:t>©Adobe Stock/</a:t>
            </a:r>
            <a:r>
              <a:rPr lang="de-DE" sz="800" dirty="0" err="1">
                <a:solidFill>
                  <a:schemeClr val="bg1"/>
                </a:solidFill>
                <a:latin typeface="Calibri"/>
                <a:cs typeface="Calibri"/>
              </a:rPr>
              <a:t>zodar</a:t>
            </a:r>
            <a:endParaRPr lang="en-US" sz="800" dirty="0" err="1">
              <a:solidFill>
                <a:schemeClr val="bg1"/>
              </a:solidFill>
              <a:latin typeface="Calibri"/>
              <a:cs typeface="Calibri"/>
            </a:endParaRPr>
          </a:p>
        </p:txBody>
      </p:sp>
      <p:pic>
        <p:nvPicPr>
          <p:cNvPr id="12" name="Grafik 11" descr="Ein Bild, das Text, Screenshot, Schrift, Visitenkarte enthält.&#10;&#10;Automatisch generierte Beschreibung">
            <a:extLst>
              <a:ext uri="{FF2B5EF4-FFF2-40B4-BE49-F238E27FC236}">
                <a16:creationId xmlns:a16="http://schemas.microsoft.com/office/drawing/2014/main" id="{829668DF-058D-A770-6B01-FCB32832880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9794" y="8977160"/>
            <a:ext cx="1025534" cy="1046463"/>
          </a:xfrm>
          <a:prstGeom prst="rect">
            <a:avLst/>
          </a:prstGeom>
        </p:spPr>
      </p:pic>
      <p:grpSp>
        <p:nvGrpSpPr>
          <p:cNvPr id="31" name="Gruppieren 30">
            <a:extLst>
              <a:ext uri="{FF2B5EF4-FFF2-40B4-BE49-F238E27FC236}">
                <a16:creationId xmlns:a16="http://schemas.microsoft.com/office/drawing/2014/main" id="{23DEEA5E-B801-32EF-9EEE-439EC49C5315}"/>
              </a:ext>
            </a:extLst>
          </p:cNvPr>
          <p:cNvGrpSpPr/>
          <p:nvPr/>
        </p:nvGrpSpPr>
        <p:grpSpPr>
          <a:xfrm>
            <a:off x="5081851" y="9873345"/>
            <a:ext cx="2300838" cy="427067"/>
            <a:chOff x="5081851" y="9876809"/>
            <a:chExt cx="2300838" cy="427067"/>
          </a:xfrm>
        </p:grpSpPr>
        <p:sp>
          <p:nvSpPr>
            <p:cNvPr id="30" name="Rechteck 29">
              <a:extLst>
                <a:ext uri="{FF2B5EF4-FFF2-40B4-BE49-F238E27FC236}">
                  <a16:creationId xmlns:a16="http://schemas.microsoft.com/office/drawing/2014/main" id="{0E2D15CE-AB8F-A58C-671E-74EB2494F349}"/>
                </a:ext>
              </a:extLst>
            </p:cNvPr>
            <p:cNvSpPr/>
            <p:nvPr/>
          </p:nvSpPr>
          <p:spPr bwMode="gray">
            <a:xfrm>
              <a:off x="5081851" y="9876809"/>
              <a:ext cx="2300838" cy="427067"/>
            </a:xfrm>
            <a:prstGeom prst="rect">
              <a:avLst/>
            </a:prstGeom>
            <a:solidFill>
              <a:schemeClr val="bg1"/>
            </a:solidFill>
            <a:ln w="9525" algn="ctr">
              <a:noFill/>
              <a:miter lim="800000"/>
              <a:headEnd/>
              <a:tailEnd/>
            </a:ln>
            <a:effectLst/>
          </p:spPr>
          <p:txBody>
            <a:bodyPr lIns="144000" tIns="36000" rIns="144000" bIns="36000" rtlCol="0" anchor="ctr"/>
            <a:lstStyle/>
            <a:p>
              <a:pPr algn="ctr"/>
              <a:endParaRPr lang="de-DE" sz="1100" b="1" kern="0">
                <a:solidFill>
                  <a:srgbClr val="FFFFFF"/>
                </a:solidFill>
              </a:endParaRPr>
            </a:p>
          </p:txBody>
        </p:sp>
        <p:pic>
          <p:nvPicPr>
            <p:cNvPr id="27" name="Grafik 26" descr="Ein Bild, das Text, Schrift, Grafiken, Logo enthält.&#10;&#10;Automatisch generierte Beschreibung">
              <a:extLst>
                <a:ext uri="{FF2B5EF4-FFF2-40B4-BE49-F238E27FC236}">
                  <a16:creationId xmlns:a16="http://schemas.microsoft.com/office/drawing/2014/main" id="{1445ABC8-BC60-EDCF-27B7-F5C421BE479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56513" y="9961656"/>
              <a:ext cx="2144860" cy="297993"/>
            </a:xfrm>
            <a:prstGeom prst="rect">
              <a:avLst/>
            </a:prstGeom>
          </p:spPr>
        </p:pic>
      </p:grpSp>
    </p:spTree>
    <p:extLst>
      <p:ext uri="{BB962C8B-B14F-4D97-AF65-F5344CB8AC3E}">
        <p14:creationId xmlns:p14="http://schemas.microsoft.com/office/powerpoint/2010/main" val="1698214486"/>
      </p:ext>
    </p:extLst>
  </p:cSld>
  <p:clrMapOvr>
    <a:masterClrMapping/>
  </p:clrMapOvr>
</p:sld>
</file>

<file path=ppt/theme/theme1.xml><?xml version="1.0" encoding="utf-8"?>
<a:theme xmlns:a="http://schemas.openxmlformats.org/drawingml/2006/main" name="1_2017-11-20 - dke-template_de">
  <a:themeElements>
    <a:clrScheme name="DIN-DKE_2021_neueFarben">
      <a:dk1>
        <a:srgbClr val="5F5F5F"/>
      </a:dk1>
      <a:lt1>
        <a:srgbClr val="FFFFFF"/>
      </a:lt1>
      <a:dk2>
        <a:srgbClr val="5F5F5F"/>
      </a:dk2>
      <a:lt2>
        <a:srgbClr val="F8F8F8"/>
      </a:lt2>
      <a:accent1>
        <a:srgbClr val="8E9CC5"/>
      </a:accent1>
      <a:accent2>
        <a:srgbClr val="6D5B87"/>
      </a:accent2>
      <a:accent3>
        <a:srgbClr val="203051"/>
      </a:accent3>
      <a:accent4>
        <a:srgbClr val="30B3AA"/>
      </a:accent4>
      <a:accent5>
        <a:srgbClr val="1E9577"/>
      </a:accent5>
      <a:accent6>
        <a:srgbClr val="166975"/>
      </a:accent6>
      <a:hlink>
        <a:srgbClr val="5F5F5F"/>
      </a:hlink>
      <a:folHlink>
        <a:srgbClr val="91919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0064B4"/>
        </a:solidFill>
        <a:ln w="9525" algn="ctr">
          <a:solidFill>
            <a:schemeClr val="bg2"/>
          </a:solidFill>
          <a:miter lim="800000"/>
          <a:headEnd/>
          <a:tailEnd/>
        </a:ln>
        <a:effectLst/>
      </a:spPr>
      <a:bodyPr lIns="144000" tIns="36000" rIns="144000" bIns="36000" anchor="ctr"/>
      <a:lstStyle>
        <a:defPPr algn="ctr">
          <a:defRPr sz="1100" b="1" kern="0" smtClean="0">
            <a:solidFill>
              <a:srgbClr val="FFFFFF"/>
            </a:solidFill>
          </a:defRPr>
        </a:defPPr>
      </a:lstStyle>
    </a:spDef>
    <a:lnDef>
      <a:spPr bwMode="gray">
        <a:ln>
          <a:solidFill>
            <a:srgbClr val="0064B4"/>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144000" indent="-144000">
          <a:spcBef>
            <a:spcPts val="200"/>
          </a:spcBef>
          <a:buClr>
            <a:srgbClr val="0064B4"/>
          </a:buClr>
          <a:buFont typeface="Wingdings" pitchFamily="2" charset="2"/>
          <a:buChar char="§"/>
          <a:defRPr sz="1100" dirty="0" err="1"/>
        </a:defPPr>
      </a:lstStyle>
    </a:txDef>
  </a:objectDefaults>
  <a:extraClrSchemeLst/>
  <a:custClrLst>
    <a:custClr name="Custom Color 1">
      <a:srgbClr val="0064B4"/>
    </a:custClr>
    <a:custClr name="Custom Color 2">
      <a:srgbClr val="3F89CB"/>
    </a:custClr>
    <a:custClr name="Custom Color 3">
      <a:srgbClr val="8CADDE"/>
    </a:custClr>
    <a:custClr name="Custom Color 4">
      <a:srgbClr val="C7D6F1"/>
    </a:custClr>
    <a:custClr name="Custom Color 5">
      <a:srgbClr val="636363"/>
    </a:custClr>
    <a:custClr name="Custom Color 6">
      <a:srgbClr val="DADADA"/>
    </a:custClr>
    <a:custClr name="Custom Color 7">
      <a:srgbClr val="EAEAEA"/>
    </a:custClr>
    <a:custClr name="Custom Color 8">
      <a:srgbClr val="76B82A"/>
    </a:custClr>
    <a:custClr name="Custom Color 9">
      <a:srgbClr val="FFCC00"/>
    </a:custClr>
    <a:custClr name="Custom Color 10">
      <a:srgbClr val="E73331"/>
    </a:custClr>
  </a:custClrLst>
  <a:extLst>
    <a:ext uri="{05A4C25C-085E-4340-85A3-A5531E510DB2}">
      <thm15:themeFamily xmlns:thm15="http://schemas.microsoft.com/office/thememl/2012/main" name="042022_Vorlage_Einladung_DIN-DKE_VDI" id="{993F4754-4A19-FF48-86B8-CD36CF614A85}" vid="{4804E1A9-3F26-2A4C-BB12-F332C261F990}"/>
    </a:ext>
  </a:extLst>
</a:theme>
</file>

<file path=ppt/theme/theme2.xml><?xml version="1.0" encoding="utf-8"?>
<a:theme xmlns:a="http://schemas.openxmlformats.org/drawingml/2006/main" name="Larissa">
  <a:themeElements>
    <a:clrScheme name="VDE Farben">
      <a:dk1>
        <a:srgbClr val="575757"/>
      </a:dk1>
      <a:lt1>
        <a:sysClr val="window" lastClr="FFFFFF"/>
      </a:lt1>
      <a:dk2>
        <a:srgbClr val="000000"/>
      </a:dk2>
      <a:lt2>
        <a:srgbClr val="FFFFFF"/>
      </a:lt2>
      <a:accent1>
        <a:srgbClr val="0064B4"/>
      </a:accent1>
      <a:accent2>
        <a:srgbClr val="575757"/>
      </a:accent2>
      <a:accent3>
        <a:srgbClr val="FFFFFF"/>
      </a:accent3>
      <a:accent4>
        <a:srgbClr val="FFCC00"/>
      </a:accent4>
      <a:accent5>
        <a:srgbClr val="E73331"/>
      </a:accent5>
      <a:accent6>
        <a:srgbClr val="76B82A"/>
      </a:accent6>
      <a:hlink>
        <a:srgbClr val="0064B4"/>
      </a:hlink>
      <a:folHlink>
        <a:srgbClr val="00000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f627e91-b252-498c-b6d0-4be0a0fc6235">
      <Terms xmlns="http://schemas.microsoft.com/office/infopath/2007/PartnerControls"/>
    </lcf76f155ced4ddcb4097134ff3c332f>
    <SharedWithUsers xmlns="e9789944-41b2-43fc-a154-b660ef206f40">
      <UserInfo>
        <DisplayName>Dorozalla, Mario</DisplayName>
        <AccountId>125</AccountId>
        <AccountType/>
      </UserInfo>
    </SharedWithUsers>
    <MediaLengthInSeconds xmlns="2f627e91-b252-498c-b6d0-4be0a0fc6235" xsi:nil="true"/>
    <TaxCatchAll xmlns="e9789944-41b2-43fc-a154-b660ef206f4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5D877AD23D3B747B31D9E46D44F5DF2" ma:contentTypeVersion="15" ma:contentTypeDescription="Create a new document." ma:contentTypeScope="" ma:versionID="faa5cf2941e5d39c3e147e4d2f5a1ec2">
  <xsd:schema xmlns:xsd="http://www.w3.org/2001/XMLSchema" xmlns:xs="http://www.w3.org/2001/XMLSchema" xmlns:p="http://schemas.microsoft.com/office/2006/metadata/properties" xmlns:ns2="2f627e91-b252-498c-b6d0-4be0a0fc6235" xmlns:ns3="e9789944-41b2-43fc-a154-b660ef206f40" targetNamespace="http://schemas.microsoft.com/office/2006/metadata/properties" ma:root="true" ma:fieldsID="b6cd38e3cc8ed335aeee8627df09df4c" ns2:_="" ns3:_="">
    <xsd:import namespace="2f627e91-b252-498c-b6d0-4be0a0fc6235"/>
    <xsd:import namespace="e9789944-41b2-43fc-a154-b660ef206f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627e91-b252-498c-b6d0-4be0a0fc62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e0d509f-c95e-42df-9019-818e834ae72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789944-41b2-43fc-a154-b660ef206f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b44675dd-2cd0-4b98-b334-a7fb86e25252}" ma:internalName="TaxCatchAll" ma:showField="CatchAllData" ma:web="e9789944-41b2-43fc-a154-b660ef206f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9DE6AB5-4C96-4D5E-A2AA-1AEF1D1C725B}">
  <ds:schemaRefs>
    <ds:schemaRef ds:uri="2f627e91-b252-498c-b6d0-4be0a0fc6235"/>
    <ds:schemaRef ds:uri="http://purl.org/dc/terms/"/>
    <ds:schemaRef ds:uri="http://schemas.microsoft.com/office/2006/documentManagement/types"/>
    <ds:schemaRef ds:uri="e9789944-41b2-43fc-a154-b660ef206f40"/>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7515F047-3532-4641-A448-8F35573A66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627e91-b252-498c-b6d0-4be0a0fc6235"/>
    <ds:schemaRef ds:uri="e9789944-41b2-43fc-a154-b660ef206f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E09F2A9-E7FA-43B1-8D51-51F58D20E1E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1_2017-11-20 - dke-template_de</Template>
  <TotalTime>0</TotalTime>
  <Words>311</Words>
  <Application>Microsoft Office PowerPoint</Application>
  <PresentationFormat>Benutzerdefiniert</PresentationFormat>
  <Paragraphs>29</Paragraphs>
  <Slides>1</Slides>
  <Notes>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Noto Sans TC</vt:lpstr>
      <vt:lpstr>Arial</vt:lpstr>
      <vt:lpstr>Calibri</vt:lpstr>
      <vt:lpstr>Wingdings</vt:lpstr>
      <vt:lpstr>1_2017-11-20 - dke-template_de</vt:lpstr>
      <vt:lpstr>Technische Regelsetzung meets H2 – Warum Standardisierung  wichtig ist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Technische Regelsetzung meets H2 – Warum Standardisierung wichtig ist</dc:title>
  <dc:creator/>
  <cp:lastModifiedBy/>
  <cp:revision>102</cp:revision>
  <dcterms:created xsi:type="dcterms:W3CDTF">2023-02-03T08:56:15Z</dcterms:created>
  <dcterms:modified xsi:type="dcterms:W3CDTF">2024-05-31T08:24:54Z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0x01010025D877AD23D3B747B31D9E46D44F5DF2</vt:lpwstr>
  </property>
  <property fmtid="{D5CDD505-2E9C-101B-9397-08002B2CF9AE}" pid="3" name="Order">
    <vt:r8>95600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